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5" r:id="rId1"/>
  </p:sldMasterIdLst>
  <p:notesMasterIdLst>
    <p:notesMasterId r:id="rId16"/>
  </p:notesMasterIdLst>
  <p:handoutMasterIdLst>
    <p:handoutMasterId r:id="rId1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817" r:id="rId14"/>
    <p:sldId id="818" r:id="rId15"/>
  </p:sldIdLst>
  <p:sldSz cx="9144000" cy="6858000" type="screen4x3"/>
  <p:notesSz cx="7102475" cy="1023302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15" autoAdjust="0"/>
    <p:restoredTop sz="95969" autoAdjust="0"/>
  </p:normalViewPr>
  <p:slideViewPr>
    <p:cSldViewPr snapToGrid="0">
      <p:cViewPr varScale="1">
        <p:scale>
          <a:sx n="99" d="100"/>
          <a:sy n="99" d="100"/>
        </p:scale>
        <p:origin x="1296" y="90"/>
      </p:cViewPr>
      <p:guideLst/>
    </p:cSldViewPr>
  </p:slideViewPr>
  <p:notesTextViewPr>
    <p:cViewPr>
      <p:scale>
        <a:sx n="1" d="1"/>
        <a:sy n="1" d="1"/>
      </p:scale>
      <p:origin x="0" y="0"/>
    </p:cViewPr>
  </p:notesTextViewPr>
  <p:sorterViewPr>
    <p:cViewPr>
      <p:scale>
        <a:sx n="120" d="100"/>
        <a:sy n="120" d="100"/>
      </p:scale>
      <p:origin x="0" y="0"/>
    </p:cViewPr>
  </p:sorterViewPr>
  <p:notesViewPr>
    <p:cSldViewPr snapToGrid="0">
      <p:cViewPr varScale="1">
        <p:scale>
          <a:sx n="68" d="100"/>
          <a:sy n="68" d="100"/>
        </p:scale>
        <p:origin x="3396" y="6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1AB813D-2081-7A51-363C-AA81D58E6635}"/>
              </a:ext>
            </a:extLst>
          </p:cNvPr>
          <p:cNvSpPr>
            <a:spLocks noGrp="1"/>
          </p:cNvSpPr>
          <p:nvPr>
            <p:ph type="hdr" sz="quarter"/>
          </p:nvPr>
        </p:nvSpPr>
        <p:spPr>
          <a:xfrm>
            <a:off x="0" y="0"/>
            <a:ext cx="3077739" cy="513429"/>
          </a:xfrm>
          <a:prstGeom prst="rect">
            <a:avLst/>
          </a:prstGeom>
        </p:spPr>
        <p:txBody>
          <a:bodyPr vert="horz" lIns="99051" tIns="49526" rIns="99051" bIns="49526" rtlCol="0"/>
          <a:lstStyle>
            <a:lvl1pPr algn="l">
              <a:defRPr sz="1300"/>
            </a:lvl1pPr>
          </a:lstStyle>
          <a:p>
            <a:endParaRPr lang="en-US" sz="1000">
              <a:latin typeface="Arial" panose="020B0604020202020204" pitchFamily="34" charset="0"/>
              <a:cs typeface="Arial" panose="020B0604020202020204" pitchFamily="34" charset="0"/>
            </a:endParaRPr>
          </a:p>
        </p:txBody>
      </p:sp>
      <p:sp>
        <p:nvSpPr>
          <p:cNvPr id="3" name="Date Placeholder 2">
            <a:extLst>
              <a:ext uri="{FF2B5EF4-FFF2-40B4-BE49-F238E27FC236}">
                <a16:creationId xmlns:a16="http://schemas.microsoft.com/office/drawing/2014/main" id="{C8230339-0682-AF89-120B-5AA2959BC502}"/>
              </a:ext>
            </a:extLst>
          </p:cNvPr>
          <p:cNvSpPr>
            <a:spLocks noGrp="1"/>
          </p:cNvSpPr>
          <p:nvPr>
            <p:ph type="dt" sz="quarter" idx="1"/>
          </p:nvPr>
        </p:nvSpPr>
        <p:spPr>
          <a:xfrm>
            <a:off x="4023093" y="0"/>
            <a:ext cx="3077739" cy="513429"/>
          </a:xfrm>
          <a:prstGeom prst="rect">
            <a:avLst/>
          </a:prstGeom>
        </p:spPr>
        <p:txBody>
          <a:bodyPr vert="horz" lIns="99051" tIns="49526" rIns="99051" bIns="49526" rtlCol="0"/>
          <a:lstStyle>
            <a:lvl1pPr algn="r">
              <a:defRPr sz="1300"/>
            </a:lvl1pPr>
          </a:lstStyle>
          <a:p>
            <a:r>
              <a:rPr lang="en-US" sz="1000">
                <a:latin typeface="Arial" panose="020B0604020202020204" pitchFamily="34" charset="0"/>
                <a:cs typeface="Arial" panose="020B0604020202020204" pitchFamily="34" charset="0"/>
              </a:rPr>
              <a:t>5/3/2026 am</a:t>
            </a:r>
          </a:p>
        </p:txBody>
      </p:sp>
      <p:sp>
        <p:nvSpPr>
          <p:cNvPr id="4" name="Footer Placeholder 3">
            <a:extLst>
              <a:ext uri="{FF2B5EF4-FFF2-40B4-BE49-F238E27FC236}">
                <a16:creationId xmlns:a16="http://schemas.microsoft.com/office/drawing/2014/main" id="{90592B7B-6764-782A-BDDF-E417F9E73046}"/>
              </a:ext>
            </a:extLst>
          </p:cNvPr>
          <p:cNvSpPr>
            <a:spLocks noGrp="1"/>
          </p:cNvSpPr>
          <p:nvPr>
            <p:ph type="ftr" sz="quarter" idx="2"/>
          </p:nvPr>
        </p:nvSpPr>
        <p:spPr>
          <a:xfrm>
            <a:off x="0" y="9719599"/>
            <a:ext cx="3077739" cy="513428"/>
          </a:xfrm>
          <a:prstGeom prst="rect">
            <a:avLst/>
          </a:prstGeom>
        </p:spPr>
        <p:txBody>
          <a:bodyPr vert="horz" lIns="99051" tIns="49526" rIns="99051" bIns="49526" rtlCol="0" anchor="b"/>
          <a:lstStyle>
            <a:lvl1pPr algn="l">
              <a:defRPr sz="1300"/>
            </a:lvl1pPr>
          </a:lstStyle>
          <a:p>
            <a:r>
              <a:rPr lang="en-US" sz="1000">
                <a:latin typeface="Arial" panose="020B0604020202020204" pitchFamily="34" charset="0"/>
                <a:cs typeface="Arial" panose="020B0604020202020204" pitchFamily="34" charset="0"/>
              </a:rPr>
              <a:t>Richard Lidh</a:t>
            </a:r>
          </a:p>
        </p:txBody>
      </p:sp>
      <p:sp>
        <p:nvSpPr>
          <p:cNvPr id="5" name="Slide Number Placeholder 4">
            <a:extLst>
              <a:ext uri="{FF2B5EF4-FFF2-40B4-BE49-F238E27FC236}">
                <a16:creationId xmlns:a16="http://schemas.microsoft.com/office/drawing/2014/main" id="{BEAF66DD-0FB2-5A3C-54F0-EB93EFEBFA43}"/>
              </a:ext>
            </a:extLst>
          </p:cNvPr>
          <p:cNvSpPr>
            <a:spLocks noGrp="1"/>
          </p:cNvSpPr>
          <p:nvPr>
            <p:ph type="sldNum" sz="quarter" idx="3"/>
          </p:nvPr>
        </p:nvSpPr>
        <p:spPr>
          <a:xfrm>
            <a:off x="4023093" y="9719599"/>
            <a:ext cx="3077739" cy="513428"/>
          </a:xfrm>
          <a:prstGeom prst="rect">
            <a:avLst/>
          </a:prstGeom>
        </p:spPr>
        <p:txBody>
          <a:bodyPr vert="horz" lIns="99051" tIns="49526" rIns="99051" bIns="49526" rtlCol="0" anchor="b"/>
          <a:lstStyle>
            <a:lvl1pPr algn="r">
              <a:defRPr sz="1300"/>
            </a:lvl1pPr>
          </a:lstStyle>
          <a:p>
            <a:fld id="{EDD06E06-A767-4E45-8A40-2BB2632BA8F9}" type="slidenum">
              <a:rPr lang="en-US" sz="1000">
                <a:latin typeface="Arial" panose="020B0604020202020204" pitchFamily="34" charset="0"/>
                <a:cs typeface="Arial" panose="020B0604020202020204" pitchFamily="34" charset="0"/>
              </a:rPr>
              <a:t>‹#›</a:t>
            </a:fld>
            <a:endParaRPr lang="en-US" sz="1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10125549"/>
      </p:ext>
    </p:extLst>
  </p:cSld>
  <p:clrMap bg1="lt1" tx1="dk1" bg2="lt2" tx2="dk2" accent1="accent1" accent2="accent2" accent3="accent3" accent4="accent4" accent5="accent5" accent6="accent6" hlink="hlink" folHlink="folHlink"/>
  <p:hf hdr="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513429"/>
          </a:xfrm>
          <a:prstGeom prst="rect">
            <a:avLst/>
          </a:prstGeom>
        </p:spPr>
        <p:txBody>
          <a:bodyPr vert="horz" lIns="99051" tIns="49526" rIns="99051" bIns="49526" rtlCol="0"/>
          <a:lstStyle>
            <a:lvl1pPr algn="l">
              <a:defRPr sz="1300"/>
            </a:lvl1pPr>
          </a:lstStyle>
          <a:p>
            <a:endParaRPr lang="en-US"/>
          </a:p>
        </p:txBody>
      </p:sp>
      <p:sp>
        <p:nvSpPr>
          <p:cNvPr id="3" name="Date Placeholder 2"/>
          <p:cNvSpPr>
            <a:spLocks noGrp="1"/>
          </p:cNvSpPr>
          <p:nvPr>
            <p:ph type="dt" idx="1"/>
          </p:nvPr>
        </p:nvSpPr>
        <p:spPr>
          <a:xfrm>
            <a:off x="4023093" y="0"/>
            <a:ext cx="3077739" cy="513429"/>
          </a:xfrm>
          <a:prstGeom prst="rect">
            <a:avLst/>
          </a:prstGeom>
        </p:spPr>
        <p:txBody>
          <a:bodyPr vert="horz" lIns="99051" tIns="49526" rIns="99051" bIns="49526" rtlCol="0"/>
          <a:lstStyle>
            <a:lvl1pPr algn="r">
              <a:defRPr sz="1300"/>
            </a:lvl1pPr>
          </a:lstStyle>
          <a:p>
            <a:r>
              <a:rPr lang="en-US"/>
              <a:t>5/3/2026 am</a:t>
            </a:r>
          </a:p>
        </p:txBody>
      </p:sp>
      <p:sp>
        <p:nvSpPr>
          <p:cNvPr id="4" name="Slide Image Placeholder 3"/>
          <p:cNvSpPr>
            <a:spLocks noGrp="1" noRot="1" noChangeAspect="1"/>
          </p:cNvSpPr>
          <p:nvPr>
            <p:ph type="sldImg" idx="2"/>
          </p:nvPr>
        </p:nvSpPr>
        <p:spPr>
          <a:xfrm>
            <a:off x="1249363" y="1279525"/>
            <a:ext cx="4603750" cy="3452813"/>
          </a:xfrm>
          <a:prstGeom prst="rect">
            <a:avLst/>
          </a:prstGeom>
          <a:noFill/>
          <a:ln w="12700">
            <a:solidFill>
              <a:prstClr val="black"/>
            </a:solidFill>
          </a:ln>
        </p:spPr>
        <p:txBody>
          <a:bodyPr vert="horz" lIns="99051" tIns="49526" rIns="99051" bIns="49526" rtlCol="0" anchor="ctr"/>
          <a:lstStyle/>
          <a:p>
            <a:endParaRPr lang="en-US"/>
          </a:p>
        </p:txBody>
      </p:sp>
      <p:sp>
        <p:nvSpPr>
          <p:cNvPr id="5" name="Notes Placeholder 4"/>
          <p:cNvSpPr>
            <a:spLocks noGrp="1"/>
          </p:cNvSpPr>
          <p:nvPr>
            <p:ph type="body" sz="quarter" idx="3"/>
          </p:nvPr>
        </p:nvSpPr>
        <p:spPr>
          <a:xfrm>
            <a:off x="710248" y="4924643"/>
            <a:ext cx="5681980" cy="4029253"/>
          </a:xfrm>
          <a:prstGeom prst="rect">
            <a:avLst/>
          </a:prstGeom>
        </p:spPr>
        <p:txBody>
          <a:bodyPr vert="horz" lIns="99051" tIns="49526" rIns="99051" bIns="4952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19599"/>
            <a:ext cx="3077739" cy="513428"/>
          </a:xfrm>
          <a:prstGeom prst="rect">
            <a:avLst/>
          </a:prstGeom>
        </p:spPr>
        <p:txBody>
          <a:bodyPr vert="horz" lIns="99051" tIns="49526" rIns="99051" bIns="49526" rtlCol="0" anchor="b"/>
          <a:lstStyle>
            <a:lvl1pPr algn="l">
              <a:defRPr sz="1300"/>
            </a:lvl1pPr>
          </a:lstStyle>
          <a:p>
            <a:r>
              <a:rPr lang="en-US"/>
              <a:t>Richard Lidh</a:t>
            </a:r>
          </a:p>
        </p:txBody>
      </p:sp>
      <p:sp>
        <p:nvSpPr>
          <p:cNvPr id="7" name="Slide Number Placeholder 6"/>
          <p:cNvSpPr>
            <a:spLocks noGrp="1"/>
          </p:cNvSpPr>
          <p:nvPr>
            <p:ph type="sldNum" sz="quarter" idx="5"/>
          </p:nvPr>
        </p:nvSpPr>
        <p:spPr>
          <a:xfrm>
            <a:off x="4023093" y="9719599"/>
            <a:ext cx="3077739" cy="513428"/>
          </a:xfrm>
          <a:prstGeom prst="rect">
            <a:avLst/>
          </a:prstGeom>
        </p:spPr>
        <p:txBody>
          <a:bodyPr vert="horz" lIns="99051" tIns="49526" rIns="99051" bIns="49526" rtlCol="0" anchor="b"/>
          <a:lstStyle>
            <a:lvl1pPr algn="r">
              <a:defRPr sz="1300"/>
            </a:lvl1pPr>
          </a:lstStyle>
          <a:p>
            <a:fld id="{952CD487-582D-4C16-ADAC-0F987D66884A}" type="slidenum">
              <a:rPr lang="en-US" smtClean="0"/>
              <a:t>‹#›</a:t>
            </a:fld>
            <a:endParaRPr lang="en-US"/>
          </a:p>
        </p:txBody>
      </p:sp>
    </p:spTree>
    <p:extLst>
      <p:ext uri="{BB962C8B-B14F-4D97-AF65-F5344CB8AC3E}">
        <p14:creationId xmlns:p14="http://schemas.microsoft.com/office/powerpoint/2010/main" val="3578572952"/>
      </p:ext>
    </p:extLst>
  </p:cSld>
  <p:clrMap bg1="lt1" tx1="dk1" bg2="lt2" tx2="dk2" accent1="accent1" accent2="accent2" accent3="accent3" accent4="accent4" accent5="accent5" accent6="accent6" hlink="hlink" folHlink="folHlink"/>
  <p:hf hdr="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From: Gailen Evans, Buenaventura Church of Christ; presented February 2, 2025</a:t>
            </a:r>
          </a:p>
          <a:p>
            <a:endParaRPr lang="en-US" b="0" dirty="0"/>
          </a:p>
          <a:p>
            <a:r>
              <a:rPr lang="en-US" b="1" dirty="0"/>
              <a:t>Psalms 119:57-64</a:t>
            </a:r>
            <a:r>
              <a:rPr lang="en-US" dirty="0"/>
              <a:t> – “57 The Lord is my portion; I promise to keep your words. 58 I entreat your favor with all my heart; be gracious to me according to your promise. 59 When I think on my ways, I turn my feet to your testimonies; 60 I hasten and do not delay to keep your commandments. 61 Though the cords of the wicked ensnare me, I do not forget your law. 62 At midnight I rise to praise you, because of your righteous rules. 63 I am a companion of all who fear you, of those who keep your precepts. 64 The earth, O Lord, is full of your steadfast love; teach me your statutes!” ESV</a:t>
            </a:r>
          </a:p>
        </p:txBody>
      </p:sp>
      <p:sp>
        <p:nvSpPr>
          <p:cNvPr id="4" name="Slide Number Placeholder 3"/>
          <p:cNvSpPr>
            <a:spLocks noGrp="1"/>
          </p:cNvSpPr>
          <p:nvPr>
            <p:ph type="sldNum" sz="quarter" idx="5"/>
          </p:nvPr>
        </p:nvSpPr>
        <p:spPr/>
        <p:txBody>
          <a:bodyPr/>
          <a:lstStyle/>
          <a:p>
            <a:fld id="{952CD487-582D-4C16-ADAC-0F987D66884A}" type="slidenum">
              <a:rPr lang="en-US" smtClean="0"/>
              <a:t>1</a:t>
            </a:fld>
            <a:endParaRPr lang="en-US"/>
          </a:p>
        </p:txBody>
      </p:sp>
      <p:sp>
        <p:nvSpPr>
          <p:cNvPr id="5" name="Date Placeholder 4">
            <a:extLst>
              <a:ext uri="{FF2B5EF4-FFF2-40B4-BE49-F238E27FC236}">
                <a16:creationId xmlns:a16="http://schemas.microsoft.com/office/drawing/2014/main" id="{DF52711C-0B19-AC0B-B153-07552A004FAE}"/>
              </a:ext>
            </a:extLst>
          </p:cNvPr>
          <p:cNvSpPr>
            <a:spLocks noGrp="1"/>
          </p:cNvSpPr>
          <p:nvPr>
            <p:ph type="dt" idx="1"/>
          </p:nvPr>
        </p:nvSpPr>
        <p:spPr/>
        <p:txBody>
          <a:bodyPr/>
          <a:lstStyle/>
          <a:p>
            <a:r>
              <a:rPr lang="en-US"/>
              <a:t>5/3/2026 am</a:t>
            </a:r>
          </a:p>
        </p:txBody>
      </p:sp>
      <p:sp>
        <p:nvSpPr>
          <p:cNvPr id="6" name="Footer Placeholder 5">
            <a:extLst>
              <a:ext uri="{FF2B5EF4-FFF2-40B4-BE49-F238E27FC236}">
                <a16:creationId xmlns:a16="http://schemas.microsoft.com/office/drawing/2014/main" id="{D26897C4-0DCC-F7B6-FE27-DACB6F07366A}"/>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6353282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Jeremiah 10:23</a:t>
            </a:r>
            <a:r>
              <a:rPr lang="en-US" dirty="0"/>
              <a:t> – “I know, O Lord, that the way of man is not in himself, that it is not in man who walks to direct his steps.” ESV</a:t>
            </a:r>
          </a:p>
          <a:p>
            <a:endParaRPr lang="en-US" dirty="0"/>
          </a:p>
        </p:txBody>
      </p:sp>
      <p:sp>
        <p:nvSpPr>
          <p:cNvPr id="4" name="Slide Number Placeholder 3"/>
          <p:cNvSpPr>
            <a:spLocks noGrp="1"/>
          </p:cNvSpPr>
          <p:nvPr>
            <p:ph type="sldNum" sz="quarter" idx="5"/>
          </p:nvPr>
        </p:nvSpPr>
        <p:spPr/>
        <p:txBody>
          <a:bodyPr/>
          <a:lstStyle/>
          <a:p>
            <a:fld id="{952CD487-582D-4C16-ADAC-0F987D66884A}" type="slidenum">
              <a:rPr lang="en-US" smtClean="0"/>
              <a:t>2</a:t>
            </a:fld>
            <a:endParaRPr lang="en-US"/>
          </a:p>
        </p:txBody>
      </p:sp>
      <p:sp>
        <p:nvSpPr>
          <p:cNvPr id="5" name="Date Placeholder 4">
            <a:extLst>
              <a:ext uri="{FF2B5EF4-FFF2-40B4-BE49-F238E27FC236}">
                <a16:creationId xmlns:a16="http://schemas.microsoft.com/office/drawing/2014/main" id="{0BEB081F-AAC5-F769-BB23-466E1F4AEE09}"/>
              </a:ext>
            </a:extLst>
          </p:cNvPr>
          <p:cNvSpPr>
            <a:spLocks noGrp="1"/>
          </p:cNvSpPr>
          <p:nvPr>
            <p:ph type="dt" idx="1"/>
          </p:nvPr>
        </p:nvSpPr>
        <p:spPr/>
        <p:txBody>
          <a:bodyPr/>
          <a:lstStyle/>
          <a:p>
            <a:r>
              <a:rPr lang="en-US"/>
              <a:t>5/3/2026 am</a:t>
            </a:r>
          </a:p>
        </p:txBody>
      </p:sp>
      <p:sp>
        <p:nvSpPr>
          <p:cNvPr id="6" name="Footer Placeholder 5">
            <a:extLst>
              <a:ext uri="{FF2B5EF4-FFF2-40B4-BE49-F238E27FC236}">
                <a16:creationId xmlns:a16="http://schemas.microsoft.com/office/drawing/2014/main" id="{98347E69-1E95-3D6D-7239-CF2B8A5F6AC3}"/>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730084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Ephesians 6:13-17</a:t>
            </a:r>
            <a:r>
              <a:rPr lang="en-US" dirty="0"/>
              <a:t> – “13 Therefore </a:t>
            </a:r>
            <a:r>
              <a:rPr lang="en-US" b="1" dirty="0"/>
              <a:t>take up the whole armor of God</a:t>
            </a:r>
            <a:r>
              <a:rPr lang="en-US" dirty="0"/>
              <a:t>, that you may be able to withstand in the evil day, and having done all, to stand firm. 14 Stand therefore, having fastened on the belt of truth, and having put on the breastplate of righteousness, 15 and, as shoes for your feet, having put on the readiness given by the gospel of peace. 16 In all circumstances take up the shield of faith, with which you can extinguish all the flaming darts of the evil one; 17 and take the helmet of salvation, and the sword of the Spirit, which is the word of God” ESV</a:t>
            </a:r>
          </a:p>
          <a:p>
            <a:endParaRPr lang="en-US" dirty="0"/>
          </a:p>
          <a:p>
            <a:r>
              <a:rPr lang="en-US" b="1" dirty="0"/>
              <a:t>II Corinthians 10:2-5</a:t>
            </a:r>
            <a:r>
              <a:rPr lang="en-US" dirty="0"/>
              <a:t> – “3 For though we walk in the flesh, we are not waging war according to the flesh. 4 For </a:t>
            </a:r>
            <a:r>
              <a:rPr lang="en-US" b="1" dirty="0"/>
              <a:t>the weapons of our warfare</a:t>
            </a:r>
            <a:r>
              <a:rPr lang="en-US" dirty="0"/>
              <a:t> are not of the flesh but have divine power to destroy strongholds. 5 We destroy arguments and every lofty opinion raised against the knowledge of God, and take every thought captive to obey Christ” ESV</a:t>
            </a:r>
          </a:p>
          <a:p>
            <a:endParaRPr lang="en-US" dirty="0"/>
          </a:p>
          <a:p>
            <a:r>
              <a:rPr lang="en-US" b="1" dirty="0"/>
              <a:t>Hebrews 4:12</a:t>
            </a:r>
            <a:r>
              <a:rPr lang="en-US" dirty="0"/>
              <a:t> – “For the word of God is living and active, </a:t>
            </a:r>
            <a:r>
              <a:rPr lang="en-US" b="1" dirty="0"/>
              <a:t>sharper than any two-edged sword</a:t>
            </a:r>
            <a:r>
              <a:rPr lang="en-US" dirty="0"/>
              <a:t>, piercing to the division of soul and of spirit, of joints and of marrow, and discerning the thoughts and intentions of the heart.” ESV</a:t>
            </a:r>
          </a:p>
          <a:p>
            <a:endParaRPr lang="en-US" dirty="0"/>
          </a:p>
          <a:p>
            <a:r>
              <a:rPr lang="en-US" b="1" dirty="0"/>
              <a:t>II Corinthians 2:11</a:t>
            </a:r>
            <a:r>
              <a:rPr lang="en-US" dirty="0"/>
              <a:t> – “so that we would not be outwitted by Satan; for </a:t>
            </a:r>
            <a:r>
              <a:rPr lang="en-US" b="1" dirty="0"/>
              <a:t>we are not ignorant of his designs</a:t>
            </a:r>
            <a:r>
              <a:rPr lang="en-US" dirty="0"/>
              <a:t>.” ESV</a:t>
            </a:r>
          </a:p>
          <a:p>
            <a:endParaRPr lang="en-US" dirty="0"/>
          </a:p>
        </p:txBody>
      </p:sp>
      <p:sp>
        <p:nvSpPr>
          <p:cNvPr id="4" name="Slide Number Placeholder 3"/>
          <p:cNvSpPr>
            <a:spLocks noGrp="1"/>
          </p:cNvSpPr>
          <p:nvPr>
            <p:ph type="sldNum" sz="quarter" idx="5"/>
          </p:nvPr>
        </p:nvSpPr>
        <p:spPr/>
        <p:txBody>
          <a:bodyPr/>
          <a:lstStyle/>
          <a:p>
            <a:fld id="{952CD487-582D-4C16-ADAC-0F987D66884A}" type="slidenum">
              <a:rPr lang="en-US" smtClean="0"/>
              <a:t>3</a:t>
            </a:fld>
            <a:endParaRPr lang="en-US"/>
          </a:p>
        </p:txBody>
      </p:sp>
      <p:sp>
        <p:nvSpPr>
          <p:cNvPr id="5" name="Date Placeholder 4">
            <a:extLst>
              <a:ext uri="{FF2B5EF4-FFF2-40B4-BE49-F238E27FC236}">
                <a16:creationId xmlns:a16="http://schemas.microsoft.com/office/drawing/2014/main" id="{FEEEB5BB-B14B-635E-59AE-1FE56E762FF4}"/>
              </a:ext>
            </a:extLst>
          </p:cNvPr>
          <p:cNvSpPr>
            <a:spLocks noGrp="1"/>
          </p:cNvSpPr>
          <p:nvPr>
            <p:ph type="dt" idx="1"/>
          </p:nvPr>
        </p:nvSpPr>
        <p:spPr/>
        <p:txBody>
          <a:bodyPr/>
          <a:lstStyle/>
          <a:p>
            <a:r>
              <a:rPr lang="en-US"/>
              <a:t>5/3/2026 am</a:t>
            </a:r>
          </a:p>
        </p:txBody>
      </p:sp>
      <p:sp>
        <p:nvSpPr>
          <p:cNvPr id="6" name="Footer Placeholder 5">
            <a:extLst>
              <a:ext uri="{FF2B5EF4-FFF2-40B4-BE49-F238E27FC236}">
                <a16:creationId xmlns:a16="http://schemas.microsoft.com/office/drawing/2014/main" id="{B2099D72-3FCE-95BD-ED69-F90CFF8427AE}"/>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5709168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Genesis 3:1-6</a:t>
            </a:r>
            <a:r>
              <a:rPr lang="en-US" dirty="0"/>
              <a:t> – “3 Now the serpent was more crafty than any other beast of the field that the Lord God had made. He said to the woman, ‘Did God actually say, “You shall not eat of any tree in the garden”?’ 2 And the woman said to the serpent, ‘We may eat of the fruit of the trees in the garden, 3 but God said, “You shall not eat of the fruit of the tree that is in the midst of the garden, neither shall you touch it, lest you die.“’ 4 But the serpent said to the woman, ‘You will not surely die. 5 For God knows that when you eat of it your eyes will be opened, and </a:t>
            </a:r>
            <a:r>
              <a:rPr lang="en-US" b="1" dirty="0"/>
              <a:t>you will be like God</a:t>
            </a:r>
            <a:r>
              <a:rPr lang="en-US" dirty="0"/>
              <a:t>, knowing good and evil.’ 6 So when the woman saw that the tree was good for food, and that it was a delight to the eyes, and that the tree was to be desired to make one wise, she took of its fruit and ate, and she also gave some to her husband who was with her, and he ate.” ESV</a:t>
            </a:r>
          </a:p>
          <a:p>
            <a:endParaRPr lang="en-US" dirty="0"/>
          </a:p>
          <a:p>
            <a:r>
              <a:rPr lang="en-US" b="1" dirty="0"/>
              <a:t>Acts 13:44-45</a:t>
            </a:r>
            <a:r>
              <a:rPr lang="en-US" dirty="0"/>
              <a:t> – “44 The next Sabbath almost the whole city gathered to hear the word of the Lord. 45 But when the Jews saw the crowds, they were </a:t>
            </a:r>
            <a:r>
              <a:rPr lang="en-US" b="1" dirty="0"/>
              <a:t>filled with jealousy and began to contradict</a:t>
            </a:r>
            <a:r>
              <a:rPr lang="en-US" dirty="0"/>
              <a:t> what was spoken by Paul, reviling him.” ESV</a:t>
            </a:r>
          </a:p>
          <a:p>
            <a:endParaRPr lang="en-US" dirty="0"/>
          </a:p>
          <a:p>
            <a:r>
              <a:rPr lang="en-US" b="1" dirty="0"/>
              <a:t>Hebrews 4:1-2</a:t>
            </a:r>
            <a:r>
              <a:rPr lang="en-US" dirty="0"/>
              <a:t> – “4 Therefore, while the promise of entering his rest still stands, let us fear lest any of you should seem to have failed to reach it. 2 For good news came to us just as to them, but the message they heard did not benefit them, because </a:t>
            </a:r>
            <a:r>
              <a:rPr lang="en-US" b="1" dirty="0"/>
              <a:t>they were not united by faith</a:t>
            </a:r>
            <a:r>
              <a:rPr lang="en-US" dirty="0"/>
              <a:t> with those who listened.” ESV</a:t>
            </a:r>
          </a:p>
          <a:p>
            <a:endParaRPr lang="en-US" dirty="0"/>
          </a:p>
          <a:p>
            <a:r>
              <a:rPr lang="en-US" b="1" dirty="0"/>
              <a:t>II Timothy 3:16-17</a:t>
            </a:r>
            <a:r>
              <a:rPr lang="en-US" dirty="0"/>
              <a:t> – “16 All Scripture is breathed out by God and profitable for teaching, for reproof, for correction, and for training in righteousness, 17 that the man of God may be competent, </a:t>
            </a:r>
            <a:r>
              <a:rPr lang="en-US" b="1" dirty="0"/>
              <a:t>equipped for every good work</a:t>
            </a:r>
            <a:r>
              <a:rPr lang="en-US" dirty="0"/>
              <a:t>.” ESV</a:t>
            </a:r>
          </a:p>
          <a:p>
            <a:endParaRPr lang="en-US" dirty="0"/>
          </a:p>
        </p:txBody>
      </p:sp>
      <p:sp>
        <p:nvSpPr>
          <p:cNvPr id="4" name="Slide Number Placeholder 3"/>
          <p:cNvSpPr>
            <a:spLocks noGrp="1"/>
          </p:cNvSpPr>
          <p:nvPr>
            <p:ph type="sldNum" sz="quarter" idx="5"/>
          </p:nvPr>
        </p:nvSpPr>
        <p:spPr/>
        <p:txBody>
          <a:bodyPr/>
          <a:lstStyle/>
          <a:p>
            <a:fld id="{952CD487-582D-4C16-ADAC-0F987D66884A}" type="slidenum">
              <a:rPr lang="en-US" smtClean="0"/>
              <a:t>4</a:t>
            </a:fld>
            <a:endParaRPr lang="en-US"/>
          </a:p>
        </p:txBody>
      </p:sp>
      <p:sp>
        <p:nvSpPr>
          <p:cNvPr id="5" name="Date Placeholder 4">
            <a:extLst>
              <a:ext uri="{FF2B5EF4-FFF2-40B4-BE49-F238E27FC236}">
                <a16:creationId xmlns:a16="http://schemas.microsoft.com/office/drawing/2014/main" id="{7371106B-481C-90CE-C81A-CDC455EDC2A0}"/>
              </a:ext>
            </a:extLst>
          </p:cNvPr>
          <p:cNvSpPr>
            <a:spLocks noGrp="1"/>
          </p:cNvSpPr>
          <p:nvPr>
            <p:ph type="dt" idx="1"/>
          </p:nvPr>
        </p:nvSpPr>
        <p:spPr/>
        <p:txBody>
          <a:bodyPr/>
          <a:lstStyle/>
          <a:p>
            <a:r>
              <a:rPr lang="en-US"/>
              <a:t>5/3/2026 am</a:t>
            </a:r>
          </a:p>
        </p:txBody>
      </p:sp>
      <p:sp>
        <p:nvSpPr>
          <p:cNvPr id="6" name="Footer Placeholder 5">
            <a:extLst>
              <a:ext uri="{FF2B5EF4-FFF2-40B4-BE49-F238E27FC236}">
                <a16:creationId xmlns:a16="http://schemas.microsoft.com/office/drawing/2014/main" id="{0C1B5532-A408-1FB1-8374-19DDF061AA9A}"/>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6002668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II Kings 22:8-13</a:t>
            </a:r>
            <a:r>
              <a:rPr lang="en-US" dirty="0"/>
              <a:t> – “8 And Hilkiah the high priest said to Shaphan the secretary, ‘I have found the Book of the Law in the house of the Lord.’ And Hilkiah gave the book to Shaphan, and he read it. 9 And Shaphan the secretary came to the king, and reported to the king, ‘Your servants have emptied out the money that was found in the house and have delivered it into the hand of the workmen who have the oversight of the house of the Lord.’ 10 Then Shaphan the secretary told the king, ‘Hilkiah the priest has given me a book.’ And Shaphan read it before the king. 11 When the king heard the words of the Book of the Law, he tore his clothes. 12 And the king commanded Hilkiah the priest, and Ahikam the son of Shaphan, and Achbor the son of Micaiah, and Shaphan the secretary, and Asaiah the king's servant, saying, 13 ‘Go, inquire of the Lord for me, and for the people, and for all Judah, concerning the words of this book that has been found. For great is the wrath of the Lord that is kindled against us, because </a:t>
            </a:r>
            <a:r>
              <a:rPr lang="en-US" b="1" dirty="0"/>
              <a:t>our fathers have not obeyed the words of this book</a:t>
            </a:r>
            <a:r>
              <a:rPr lang="en-US" dirty="0"/>
              <a:t>, to do according to all that is written concerning us.’“ ESV</a:t>
            </a:r>
          </a:p>
          <a:p>
            <a:endParaRPr lang="en-US" dirty="0"/>
          </a:p>
          <a:p>
            <a:r>
              <a:rPr lang="en-US" b="1" dirty="0"/>
              <a:t>II Kings 21:8-9</a:t>
            </a:r>
            <a:r>
              <a:rPr lang="en-US" dirty="0"/>
              <a:t> – “8 ‘And I will not cause the feet of Israel to wander anymore out of the land that I gave to their fathers, if only they will be careful to do according to all that I have commanded them, and according to all the Law that my servant Moses commanded them.’ 9 But they did not listen, and </a:t>
            </a:r>
            <a:r>
              <a:rPr lang="en-US" b="1" dirty="0"/>
              <a:t>Manasseh led them astray</a:t>
            </a:r>
            <a:r>
              <a:rPr lang="en-US" dirty="0"/>
              <a:t> to do more evil than the nations had done whom the Lord destroyed before the people of Israel.” ESV</a:t>
            </a:r>
          </a:p>
          <a:p>
            <a:endParaRPr lang="en-US" dirty="0"/>
          </a:p>
          <a:p>
            <a:r>
              <a:rPr lang="en-US" b="1" dirty="0"/>
              <a:t>Galatians 5:19-21</a:t>
            </a:r>
            <a:r>
              <a:rPr lang="en-US" dirty="0"/>
              <a:t> – “19 Now the works of the flesh are evident: sexual immorality, impurity, sensuality, 20 idolatry, sorcery, enmity, strife, jealousy, fits of anger, rivalries, dissensions, divisions, 21 envy, drunkenness, orgies, and things like these. I warn you, as I warned you before, that those who do such things </a:t>
            </a:r>
            <a:r>
              <a:rPr lang="en-US" b="1" dirty="0"/>
              <a:t>will not inherit the kingdom </a:t>
            </a:r>
            <a:r>
              <a:rPr lang="en-US" dirty="0"/>
              <a:t>of God.” ESV</a:t>
            </a:r>
          </a:p>
          <a:p>
            <a:endParaRPr lang="en-US" dirty="0"/>
          </a:p>
          <a:p>
            <a:r>
              <a:rPr lang="en-US" b="1" dirty="0"/>
              <a:t>John 3:19-21</a:t>
            </a:r>
            <a:r>
              <a:rPr lang="en-US" dirty="0"/>
              <a:t> – “19 And this is the judgment: the light has come into the world, and people loved the darkness rather than the light because </a:t>
            </a:r>
            <a:r>
              <a:rPr lang="en-US" b="1" dirty="0"/>
              <a:t>their deeds were evil</a:t>
            </a:r>
            <a:r>
              <a:rPr lang="en-US" dirty="0"/>
              <a:t>. 20 For everyone who does wicked things hates the light and does not come to the light, lest his deeds should be exposed. 21 But whoever does what is true comes to the light, so that it may be clearly seen that his deeds have been carried out in God.“ ESV</a:t>
            </a:r>
          </a:p>
          <a:p>
            <a:endParaRPr lang="en-US" dirty="0"/>
          </a:p>
        </p:txBody>
      </p:sp>
      <p:sp>
        <p:nvSpPr>
          <p:cNvPr id="4" name="Slide Number Placeholder 3"/>
          <p:cNvSpPr>
            <a:spLocks noGrp="1"/>
          </p:cNvSpPr>
          <p:nvPr>
            <p:ph type="sldNum" sz="quarter" idx="5"/>
          </p:nvPr>
        </p:nvSpPr>
        <p:spPr/>
        <p:txBody>
          <a:bodyPr/>
          <a:lstStyle/>
          <a:p>
            <a:fld id="{952CD487-582D-4C16-ADAC-0F987D66884A}" type="slidenum">
              <a:rPr lang="en-US" smtClean="0"/>
              <a:t>5</a:t>
            </a:fld>
            <a:endParaRPr lang="en-US"/>
          </a:p>
        </p:txBody>
      </p:sp>
      <p:sp>
        <p:nvSpPr>
          <p:cNvPr id="5" name="Date Placeholder 4">
            <a:extLst>
              <a:ext uri="{FF2B5EF4-FFF2-40B4-BE49-F238E27FC236}">
                <a16:creationId xmlns:a16="http://schemas.microsoft.com/office/drawing/2014/main" id="{894CE9B2-840B-E6DC-3019-7BA0ADA8E02E}"/>
              </a:ext>
            </a:extLst>
          </p:cNvPr>
          <p:cNvSpPr>
            <a:spLocks noGrp="1"/>
          </p:cNvSpPr>
          <p:nvPr>
            <p:ph type="dt" idx="1"/>
          </p:nvPr>
        </p:nvSpPr>
        <p:spPr/>
        <p:txBody>
          <a:bodyPr/>
          <a:lstStyle/>
          <a:p>
            <a:r>
              <a:rPr lang="en-US"/>
              <a:t>5/3/2026 am</a:t>
            </a:r>
          </a:p>
        </p:txBody>
      </p:sp>
      <p:sp>
        <p:nvSpPr>
          <p:cNvPr id="6" name="Footer Placeholder 5">
            <a:extLst>
              <a:ext uri="{FF2B5EF4-FFF2-40B4-BE49-F238E27FC236}">
                <a16:creationId xmlns:a16="http://schemas.microsoft.com/office/drawing/2014/main" id="{DB0BA1A7-2461-B701-1E68-0DB772A44119}"/>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741738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Revelation 2:14-16</a:t>
            </a:r>
            <a:r>
              <a:rPr lang="en-US" dirty="0"/>
              <a:t> – “14 But I have a few things against you: you have </a:t>
            </a:r>
            <a:r>
              <a:rPr lang="en-US" b="1" dirty="0"/>
              <a:t>some there who hold the teaching of Balaam</a:t>
            </a:r>
            <a:r>
              <a:rPr lang="en-US" dirty="0"/>
              <a:t>, who taught Balak to put a stumbling block before the sons of Israel, so that they might eat food sacrificed to idols and practice sexual immorality. 15 So also you have </a:t>
            </a:r>
            <a:r>
              <a:rPr lang="en-US" b="1" dirty="0"/>
              <a:t>some who hold the teaching of the Nicolaitans</a:t>
            </a:r>
            <a:r>
              <a:rPr lang="en-US" dirty="0"/>
              <a:t>. 16 Therefore repent. If not, I will come to you soon and war against them with the sword of my mouth.” ESV</a:t>
            </a:r>
          </a:p>
          <a:p>
            <a:endParaRPr lang="en-US" dirty="0"/>
          </a:p>
          <a:p>
            <a:r>
              <a:rPr lang="en-US" b="1" dirty="0"/>
              <a:t>Hebrews 5:11-12</a:t>
            </a:r>
            <a:r>
              <a:rPr lang="en-US" dirty="0"/>
              <a:t> – “11 About this we have much to say, and it is hard to explain, since </a:t>
            </a:r>
            <a:r>
              <a:rPr lang="en-US" b="1" dirty="0"/>
              <a:t>you have become dull of hearing</a:t>
            </a:r>
            <a:r>
              <a:rPr lang="en-US" dirty="0"/>
              <a:t>. 12 For though by this time you ought to be teachers, you need someone to teach you again the basic principles of the oracles of God. You need milk, not solid food” ESV</a:t>
            </a:r>
          </a:p>
          <a:p>
            <a:endParaRPr lang="en-US" dirty="0"/>
          </a:p>
          <a:p>
            <a:r>
              <a:rPr lang="en-US" b="1" dirty="0"/>
              <a:t>II Peter 3:15-18</a:t>
            </a:r>
            <a:r>
              <a:rPr lang="en-US" dirty="0"/>
              <a:t> – “15 And count the patience of our Lord as salvation, just as our beloved brother Paul also wrote to you according to the wisdom given him, 16 as he does in all his letters when he speaks in them of these matters. There are some things in them that are hard to understand, which </a:t>
            </a:r>
            <a:r>
              <a:rPr lang="en-US" b="1" dirty="0"/>
              <a:t>the ignorant and unstable twist</a:t>
            </a:r>
            <a:r>
              <a:rPr lang="en-US" dirty="0"/>
              <a:t> to their own destruction, as they do the other Scriptures. 17 You therefore, beloved, knowing this beforehand, take care that you are not carried away with the error of lawless people and lose your own stability. 18 But grow in the grace and knowledge of our Lord and Savior Jesus Christ. To him be the glory both now and to the day of eternity. Amen.” ESV</a:t>
            </a:r>
          </a:p>
          <a:p>
            <a:endParaRPr lang="en-US" dirty="0"/>
          </a:p>
          <a:p>
            <a:r>
              <a:rPr lang="en-US" b="1" dirty="0"/>
              <a:t>II Timothy 2:15</a:t>
            </a:r>
            <a:r>
              <a:rPr lang="en-US" dirty="0"/>
              <a:t> – “Do your best to present yourself to God as one approved, a worker who has no need to be ashamed, </a:t>
            </a:r>
            <a:r>
              <a:rPr lang="en-US" b="1" dirty="0"/>
              <a:t>rightly handling the word of truth</a:t>
            </a:r>
            <a:r>
              <a:rPr lang="en-US" dirty="0"/>
              <a:t>.” ESV</a:t>
            </a:r>
          </a:p>
          <a:p>
            <a:endParaRPr lang="en-US" dirty="0"/>
          </a:p>
        </p:txBody>
      </p:sp>
      <p:sp>
        <p:nvSpPr>
          <p:cNvPr id="4" name="Slide Number Placeholder 3"/>
          <p:cNvSpPr>
            <a:spLocks noGrp="1"/>
          </p:cNvSpPr>
          <p:nvPr>
            <p:ph type="sldNum" sz="quarter" idx="5"/>
          </p:nvPr>
        </p:nvSpPr>
        <p:spPr/>
        <p:txBody>
          <a:bodyPr/>
          <a:lstStyle/>
          <a:p>
            <a:fld id="{952CD487-582D-4C16-ADAC-0F987D66884A}" type="slidenum">
              <a:rPr lang="en-US" smtClean="0"/>
              <a:t>6</a:t>
            </a:fld>
            <a:endParaRPr lang="en-US"/>
          </a:p>
        </p:txBody>
      </p:sp>
      <p:sp>
        <p:nvSpPr>
          <p:cNvPr id="5" name="Date Placeholder 4">
            <a:extLst>
              <a:ext uri="{FF2B5EF4-FFF2-40B4-BE49-F238E27FC236}">
                <a16:creationId xmlns:a16="http://schemas.microsoft.com/office/drawing/2014/main" id="{EA74C233-58B3-A719-CFCC-D61E081F4CB1}"/>
              </a:ext>
            </a:extLst>
          </p:cNvPr>
          <p:cNvSpPr>
            <a:spLocks noGrp="1"/>
          </p:cNvSpPr>
          <p:nvPr>
            <p:ph type="dt" idx="1"/>
          </p:nvPr>
        </p:nvSpPr>
        <p:spPr/>
        <p:txBody>
          <a:bodyPr/>
          <a:lstStyle/>
          <a:p>
            <a:r>
              <a:rPr lang="en-US"/>
              <a:t>5/3/2026 am</a:t>
            </a:r>
          </a:p>
        </p:txBody>
      </p:sp>
      <p:sp>
        <p:nvSpPr>
          <p:cNvPr id="6" name="Footer Placeholder 5">
            <a:extLst>
              <a:ext uri="{FF2B5EF4-FFF2-40B4-BE49-F238E27FC236}">
                <a16:creationId xmlns:a16="http://schemas.microsoft.com/office/drawing/2014/main" id="{1E44E221-9AB3-9DEF-4BB9-BC2A4DB4C421}"/>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1512350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Mattthew 15:1-9</a:t>
            </a:r>
            <a:r>
              <a:rPr lang="en-US" dirty="0"/>
              <a:t> – “15 Then Pharisees and scribes came to Jesus from Jerusalem and said, 2 ‘Why do your disciples break the tradition of the elders? For they do not wash their hands when they eat.’ 3 He answered them, ‘And why do you break the commandment of God for the sake of your tradition? 4 For God commanded, “Honor your father and your mother,” and, “Whoever reviles father or mother must surely die.” 5 But you say, “If anyone tells his father or his mother, What you would have gained from me is given to God, 6 he need not honor his father.” So for the sake of your tradition </a:t>
            </a:r>
            <a:r>
              <a:rPr lang="en-US" b="1" dirty="0"/>
              <a:t>you have made void the word of God</a:t>
            </a:r>
            <a:r>
              <a:rPr lang="en-US" dirty="0"/>
              <a:t>. 7 You hypocrites! Well did Isaiah prophesy of you, when he said: 8 ‘'This people honors me with their lips, but their heart is far from me; 9 in vain do they worship me, teaching as doctrines the commandments of men.’” ESV</a:t>
            </a:r>
          </a:p>
          <a:p>
            <a:endParaRPr lang="en-US" dirty="0"/>
          </a:p>
          <a:p>
            <a:r>
              <a:rPr lang="en-US" b="1" dirty="0"/>
              <a:t>Colossians 2:8, 20-23</a:t>
            </a:r>
            <a:r>
              <a:rPr lang="en-US" dirty="0"/>
              <a:t> – “8 See to it that no one takes you captive by philosophy and empty deceit, </a:t>
            </a:r>
            <a:r>
              <a:rPr lang="en-US" b="1" dirty="0"/>
              <a:t>according to human tradition</a:t>
            </a:r>
            <a:r>
              <a:rPr lang="en-US" dirty="0"/>
              <a:t>, according to the elemental spirits of the world, and not according to Christ … 20 If with Christ you died to the elemental spirits of the world, why, as if you were still alive in the world, do you submit to regulations – 21 ‘Do not handle, Do not taste, Do not touch’ 22 ( referring to things that all perish as they are used) – </a:t>
            </a:r>
            <a:r>
              <a:rPr lang="en-US" b="1" dirty="0"/>
              <a:t>according to human precepts and teachings</a:t>
            </a:r>
            <a:r>
              <a:rPr lang="en-US" dirty="0"/>
              <a:t>? 23 These have indeed an appearance of wisdom in promoting self-made religion and asceticism and severity to the body, but </a:t>
            </a:r>
            <a:r>
              <a:rPr lang="en-US" b="1" dirty="0"/>
              <a:t>they are of no value</a:t>
            </a:r>
            <a:r>
              <a:rPr lang="en-US" dirty="0"/>
              <a:t> in stopping the indulgence of the flesh.” ESV</a:t>
            </a:r>
          </a:p>
          <a:p>
            <a:endParaRPr lang="en-US" dirty="0"/>
          </a:p>
          <a:p>
            <a:r>
              <a:rPr lang="en-US" b="1" dirty="0"/>
              <a:t>Galatians 1:8-9</a:t>
            </a:r>
            <a:r>
              <a:rPr lang="en-US" dirty="0"/>
              <a:t> – “8 But even if we or an angel from heaven should preach to you a gospel contrary to the one we preached to you, </a:t>
            </a:r>
            <a:r>
              <a:rPr lang="en-US" b="1" dirty="0"/>
              <a:t>let him be accursed</a:t>
            </a:r>
            <a:r>
              <a:rPr lang="en-US" dirty="0"/>
              <a:t>. 9 As we have said before, so now I say again: If anyone is preaching to you a gospel contrary to the one you received, let him be accursed.” ESV</a:t>
            </a:r>
          </a:p>
          <a:p>
            <a:endParaRPr lang="en-US" dirty="0"/>
          </a:p>
          <a:p>
            <a:r>
              <a:rPr lang="en-US" b="1" dirty="0"/>
              <a:t>II Peter 2:1-3</a:t>
            </a:r>
            <a:r>
              <a:rPr lang="en-US" dirty="0"/>
              <a:t> – “1 But false prophets also arose among the people, just as there will be false teachers among you, who will secretly bring in destructive heresies, even denying the Master who bought them, bringing upon themselves swift destruction. 2 And </a:t>
            </a:r>
            <a:r>
              <a:rPr lang="en-US" b="1" dirty="0"/>
              <a:t>many will follow their sensuality</a:t>
            </a:r>
            <a:r>
              <a:rPr lang="en-US" dirty="0"/>
              <a:t>, and because of them the way of truth will be blasphemed. 3 And in their greed they will exploit you with false words. Their condemnation from long ago is not idle, and their destruction is not asleep.” ESV</a:t>
            </a:r>
          </a:p>
          <a:p>
            <a:endParaRPr lang="en-US" dirty="0"/>
          </a:p>
        </p:txBody>
      </p:sp>
      <p:sp>
        <p:nvSpPr>
          <p:cNvPr id="4" name="Slide Number Placeholder 3"/>
          <p:cNvSpPr>
            <a:spLocks noGrp="1"/>
          </p:cNvSpPr>
          <p:nvPr>
            <p:ph type="sldNum" sz="quarter" idx="5"/>
          </p:nvPr>
        </p:nvSpPr>
        <p:spPr/>
        <p:txBody>
          <a:bodyPr/>
          <a:lstStyle/>
          <a:p>
            <a:fld id="{952CD487-582D-4C16-ADAC-0F987D66884A}" type="slidenum">
              <a:rPr lang="en-US" smtClean="0"/>
              <a:t>7</a:t>
            </a:fld>
            <a:endParaRPr lang="en-US"/>
          </a:p>
        </p:txBody>
      </p:sp>
      <p:sp>
        <p:nvSpPr>
          <p:cNvPr id="5" name="Date Placeholder 4">
            <a:extLst>
              <a:ext uri="{FF2B5EF4-FFF2-40B4-BE49-F238E27FC236}">
                <a16:creationId xmlns:a16="http://schemas.microsoft.com/office/drawing/2014/main" id="{1DFF9CDC-3FD8-9143-97C7-55D72F70143B}"/>
              </a:ext>
            </a:extLst>
          </p:cNvPr>
          <p:cNvSpPr>
            <a:spLocks noGrp="1"/>
          </p:cNvSpPr>
          <p:nvPr>
            <p:ph type="dt" idx="1"/>
          </p:nvPr>
        </p:nvSpPr>
        <p:spPr/>
        <p:txBody>
          <a:bodyPr/>
          <a:lstStyle/>
          <a:p>
            <a:r>
              <a:rPr lang="en-US"/>
              <a:t>5/3/2026 am</a:t>
            </a:r>
          </a:p>
        </p:txBody>
      </p:sp>
      <p:sp>
        <p:nvSpPr>
          <p:cNvPr id="6" name="Footer Placeholder 5">
            <a:extLst>
              <a:ext uri="{FF2B5EF4-FFF2-40B4-BE49-F238E27FC236}">
                <a16:creationId xmlns:a16="http://schemas.microsoft.com/office/drawing/2014/main" id="{C68470CF-25ED-29B4-34EC-11D5AB828AF8}"/>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5512140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Matthew 23:2-3</a:t>
            </a:r>
            <a:r>
              <a:rPr lang="en-US" b="0" dirty="0"/>
              <a:t> – “2 The scribes and the Pharisees sit on Moses' seat, 3 so practice and observe whatever they tell you – but not what they do. For </a:t>
            </a:r>
            <a:r>
              <a:rPr lang="en-US" b="1" dirty="0"/>
              <a:t>they preach, but do not practice</a:t>
            </a:r>
            <a:r>
              <a:rPr lang="en-US" b="0" dirty="0"/>
              <a:t>.” ESV</a:t>
            </a:r>
          </a:p>
          <a:p>
            <a:endParaRPr lang="en-US" b="0" dirty="0"/>
          </a:p>
          <a:p>
            <a:r>
              <a:rPr lang="en-US" b="1" dirty="0"/>
              <a:t>Luke 6:46</a:t>
            </a:r>
            <a:r>
              <a:rPr lang="en-US" b="0" dirty="0"/>
              <a:t> – “"Why do you call me 'Lord, Lord,' and </a:t>
            </a:r>
            <a:r>
              <a:rPr lang="en-US" b="1" dirty="0"/>
              <a:t>not do what I tell you</a:t>
            </a:r>
            <a:r>
              <a:rPr lang="en-US" b="0" dirty="0"/>
              <a:t>?” ESV</a:t>
            </a:r>
          </a:p>
          <a:p>
            <a:endParaRPr lang="en-US" b="0" dirty="0"/>
          </a:p>
          <a:p>
            <a:r>
              <a:rPr lang="en-US" b="1" dirty="0"/>
              <a:t>James 2:14</a:t>
            </a:r>
            <a:r>
              <a:rPr lang="en-US" b="0" dirty="0"/>
              <a:t> – “What good is it, my brothers, if someone says he has faith but does not have works? </a:t>
            </a:r>
            <a:r>
              <a:rPr lang="en-US" b="1" dirty="0"/>
              <a:t>Can that faith save him?</a:t>
            </a:r>
            <a:r>
              <a:rPr lang="en-US" b="0" dirty="0"/>
              <a:t>” ESV</a:t>
            </a:r>
          </a:p>
          <a:p>
            <a:endParaRPr lang="en-US" b="0" dirty="0"/>
          </a:p>
          <a:p>
            <a:r>
              <a:rPr lang="en-US" b="1" dirty="0"/>
              <a:t>Luke 8:5-8, 14</a:t>
            </a:r>
            <a:r>
              <a:rPr lang="en-US" dirty="0"/>
              <a:t> – “5 ‘A sower went out to sow his seed. And as he sowed, some fell along the path and was trampled underfoot, and the birds of the air devoured it. 6 And some fell on the rock, and as it grew up, it withered away, because it had no moisture. 7 </a:t>
            </a:r>
            <a:r>
              <a:rPr lang="en-US" b="1" dirty="0"/>
              <a:t>And some fell among thorns, and the thorns grew up with it and choked it.</a:t>
            </a:r>
            <a:r>
              <a:rPr lang="en-US" dirty="0"/>
              <a:t> 8 And some fell into good soil and grew and yielded a hundredfold.’ As he said these things, he called out, ‘He who has ears to hear, let him hear … 14 And as for what fell among the thorns, they are those who hear, but as they go on their way they are </a:t>
            </a:r>
            <a:r>
              <a:rPr lang="en-US" b="1" dirty="0"/>
              <a:t>choked by the cares and riches and pleasures of life</a:t>
            </a:r>
            <a:r>
              <a:rPr lang="en-US" dirty="0"/>
              <a:t>, and their fruit does not mature.’” ESV</a:t>
            </a:r>
          </a:p>
          <a:p>
            <a:endParaRPr lang="en-US" dirty="0"/>
          </a:p>
          <a:p>
            <a:r>
              <a:rPr lang="en-US" b="1" dirty="0"/>
              <a:t>Mark 4:19</a:t>
            </a:r>
            <a:r>
              <a:rPr lang="en-US" dirty="0"/>
              <a:t> – “19 but the cares of the world and the deceitfulness of riches and the desires for other things enter in and </a:t>
            </a:r>
            <a:r>
              <a:rPr lang="en-US" b="1" dirty="0"/>
              <a:t>choke the word</a:t>
            </a:r>
            <a:r>
              <a:rPr lang="en-US" dirty="0"/>
              <a:t>, and it proves unfruitful.” ESV</a:t>
            </a:r>
          </a:p>
          <a:p>
            <a:endParaRPr lang="en-US" dirty="0"/>
          </a:p>
          <a:p>
            <a:endParaRPr lang="en-US" dirty="0"/>
          </a:p>
        </p:txBody>
      </p:sp>
      <p:sp>
        <p:nvSpPr>
          <p:cNvPr id="4" name="Slide Number Placeholder 3"/>
          <p:cNvSpPr>
            <a:spLocks noGrp="1"/>
          </p:cNvSpPr>
          <p:nvPr>
            <p:ph type="sldNum" sz="quarter" idx="5"/>
          </p:nvPr>
        </p:nvSpPr>
        <p:spPr/>
        <p:txBody>
          <a:bodyPr/>
          <a:lstStyle/>
          <a:p>
            <a:fld id="{952CD487-582D-4C16-ADAC-0F987D66884A}" type="slidenum">
              <a:rPr lang="en-US" smtClean="0"/>
              <a:t>8</a:t>
            </a:fld>
            <a:endParaRPr lang="en-US"/>
          </a:p>
        </p:txBody>
      </p:sp>
      <p:sp>
        <p:nvSpPr>
          <p:cNvPr id="5" name="Date Placeholder 4">
            <a:extLst>
              <a:ext uri="{FF2B5EF4-FFF2-40B4-BE49-F238E27FC236}">
                <a16:creationId xmlns:a16="http://schemas.microsoft.com/office/drawing/2014/main" id="{E6D000A9-CA37-8A28-6151-E76CA220DF7F}"/>
              </a:ext>
            </a:extLst>
          </p:cNvPr>
          <p:cNvSpPr>
            <a:spLocks noGrp="1"/>
          </p:cNvSpPr>
          <p:nvPr>
            <p:ph type="dt" idx="1"/>
          </p:nvPr>
        </p:nvSpPr>
        <p:spPr/>
        <p:txBody>
          <a:bodyPr/>
          <a:lstStyle/>
          <a:p>
            <a:r>
              <a:rPr lang="en-US"/>
              <a:t>5/3/2026 am</a:t>
            </a:r>
          </a:p>
        </p:txBody>
      </p:sp>
      <p:sp>
        <p:nvSpPr>
          <p:cNvPr id="6" name="Footer Placeholder 5">
            <a:extLst>
              <a:ext uri="{FF2B5EF4-FFF2-40B4-BE49-F238E27FC236}">
                <a16:creationId xmlns:a16="http://schemas.microsoft.com/office/drawing/2014/main" id="{4E6CD37E-47A0-C45F-0209-AF562A34C49D}"/>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8667674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Matthew 13:13-15</a:t>
            </a:r>
            <a:r>
              <a:rPr lang="en-US" b="0" dirty="0"/>
              <a:t> – “13 This is why I speak to them in parables, because seeing they do not see, and hearing they do not hear, nor do they understand. 14 Indeed, in their case the prophecy of Isaiah is fulfilled that says: ‘You will indeed hear but never understand, and you will indeed see but never perceive. 15 For </a:t>
            </a:r>
            <a:r>
              <a:rPr lang="en-US" b="1" dirty="0"/>
              <a:t>this people's heart has grown dull</a:t>
            </a:r>
            <a:r>
              <a:rPr lang="en-US" b="0" dirty="0"/>
              <a:t>, and with their ears they can barely hear, and their eyes they have closed, lest they should see with their eyes and hear with their ears and understand with their heart and turn, and I would heal them.’” ESV</a:t>
            </a:r>
          </a:p>
          <a:p>
            <a:endParaRPr lang="en-US" b="0" dirty="0"/>
          </a:p>
          <a:p>
            <a:r>
              <a:rPr lang="en-US" b="1" dirty="0"/>
              <a:t>Matthew 13:19</a:t>
            </a:r>
            <a:r>
              <a:rPr lang="en-US" b="0" dirty="0"/>
              <a:t> – “19 When anyone hears the word of the kingdom and does not understand it, </a:t>
            </a:r>
            <a:r>
              <a:rPr lang="en-US" b="1" dirty="0"/>
              <a:t>the evil one comes and snatches away</a:t>
            </a:r>
            <a:r>
              <a:rPr lang="en-US" b="0" dirty="0"/>
              <a:t> what has been sown in his heart. This is what was sown along the path.” ESV</a:t>
            </a:r>
          </a:p>
          <a:p>
            <a:endParaRPr lang="en-US" b="0" dirty="0"/>
          </a:p>
          <a:p>
            <a:r>
              <a:rPr lang="en-US" b="1" dirty="0"/>
              <a:t>Deuteronomy 6:5-9</a:t>
            </a:r>
            <a:r>
              <a:rPr lang="en-US" dirty="0"/>
              <a:t> – “5 You shall love the Lord your God with all your heart and with all your soul and with all your might. 6 And </a:t>
            </a:r>
            <a:r>
              <a:rPr lang="en-US" b="1" dirty="0"/>
              <a:t>these words that I command you today shall be on your heart</a:t>
            </a:r>
            <a:r>
              <a:rPr lang="en-US" dirty="0"/>
              <a:t>. 7 You shall teach them diligently to your children, and shall talk of them when you sit in your house, and when you walk by the way, and when you lie down, and when you rise. 8 You shall bind them as a sign on your hand, and they shall be as frontlets between your eyes. 9 You shall write them on the doorposts of your house and on your gates.” ESV</a:t>
            </a:r>
          </a:p>
          <a:p>
            <a:endParaRPr lang="en-US" dirty="0"/>
          </a:p>
          <a:p>
            <a:r>
              <a:rPr lang="en-US" b="1" dirty="0"/>
              <a:t>Matthew 6:33</a:t>
            </a:r>
            <a:r>
              <a:rPr lang="en-US" dirty="0"/>
              <a:t> – “But </a:t>
            </a:r>
            <a:r>
              <a:rPr lang="en-US" b="1" dirty="0"/>
              <a:t>seek first the kingdom of God</a:t>
            </a:r>
            <a:r>
              <a:rPr lang="en-US" dirty="0"/>
              <a:t> and his righteousness, and all these things will be added to you.” ESV</a:t>
            </a:r>
          </a:p>
          <a:p>
            <a:endParaRPr lang="en-US" dirty="0"/>
          </a:p>
        </p:txBody>
      </p:sp>
      <p:sp>
        <p:nvSpPr>
          <p:cNvPr id="4" name="Slide Number Placeholder 3"/>
          <p:cNvSpPr>
            <a:spLocks noGrp="1"/>
          </p:cNvSpPr>
          <p:nvPr>
            <p:ph type="sldNum" sz="quarter" idx="5"/>
          </p:nvPr>
        </p:nvSpPr>
        <p:spPr/>
        <p:txBody>
          <a:bodyPr/>
          <a:lstStyle/>
          <a:p>
            <a:fld id="{952CD487-582D-4C16-ADAC-0F987D66884A}" type="slidenum">
              <a:rPr lang="en-US" smtClean="0"/>
              <a:t>9</a:t>
            </a:fld>
            <a:endParaRPr lang="en-US"/>
          </a:p>
        </p:txBody>
      </p:sp>
      <p:sp>
        <p:nvSpPr>
          <p:cNvPr id="5" name="Date Placeholder 4">
            <a:extLst>
              <a:ext uri="{FF2B5EF4-FFF2-40B4-BE49-F238E27FC236}">
                <a16:creationId xmlns:a16="http://schemas.microsoft.com/office/drawing/2014/main" id="{7938263A-75D5-B9D3-1119-518FA0D1C895}"/>
              </a:ext>
            </a:extLst>
          </p:cNvPr>
          <p:cNvSpPr>
            <a:spLocks noGrp="1"/>
          </p:cNvSpPr>
          <p:nvPr>
            <p:ph type="dt" idx="1"/>
          </p:nvPr>
        </p:nvSpPr>
        <p:spPr/>
        <p:txBody>
          <a:bodyPr/>
          <a:lstStyle/>
          <a:p>
            <a:r>
              <a:rPr lang="en-US"/>
              <a:t>5/3/2026 am</a:t>
            </a:r>
          </a:p>
        </p:txBody>
      </p:sp>
      <p:sp>
        <p:nvSpPr>
          <p:cNvPr id="6" name="Footer Placeholder 5">
            <a:extLst>
              <a:ext uri="{FF2B5EF4-FFF2-40B4-BE49-F238E27FC236}">
                <a16:creationId xmlns:a16="http://schemas.microsoft.com/office/drawing/2014/main" id="{000EF1A8-15DC-8EB8-0C4B-C4F178B9F978}"/>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1703236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Hebrews 4:12</a:t>
            </a:r>
            <a:r>
              <a:rPr lang="en-US" dirty="0"/>
              <a:t> – “For </a:t>
            </a:r>
            <a:r>
              <a:rPr lang="en-US" b="1" dirty="0"/>
              <a:t>the word of God is living and active</a:t>
            </a:r>
            <a:r>
              <a:rPr lang="en-US" dirty="0"/>
              <a:t>, sharper than any two-edged sword, piercing to the division of soul and of spirit, of joints and of marrow, and discerning the thoughts and intentions of the heart.” ESV</a:t>
            </a:r>
          </a:p>
          <a:p>
            <a:endParaRPr lang="en-US" dirty="0"/>
          </a:p>
          <a:p>
            <a:r>
              <a:rPr lang="en-US" b="1" dirty="0"/>
              <a:t>I Peter 1:22-25</a:t>
            </a:r>
            <a:r>
              <a:rPr lang="en-US" dirty="0"/>
              <a:t> – “22 Having purified your souls by your obedience to the truth for a sincere brotherly love, love one another earnestly from a pure heart, 23 since you have been born again, not of perishable seed but of imperishable, through </a:t>
            </a:r>
            <a:r>
              <a:rPr lang="en-US" b="1" dirty="0"/>
              <a:t>the living and abiding word of God</a:t>
            </a:r>
            <a:r>
              <a:rPr lang="en-US" dirty="0"/>
              <a:t>; 24 for ‘All flesh is like grass and all its glory like the flower of grass. The grass withers, and the flower falls, 25 but the word of the Lord remains forever.’“ ESV</a:t>
            </a:r>
          </a:p>
          <a:p>
            <a:endParaRPr lang="en-US" dirty="0"/>
          </a:p>
          <a:p>
            <a:r>
              <a:rPr lang="en-US" b="1" dirty="0"/>
              <a:t>I John 4:1, 5</a:t>
            </a:r>
            <a:r>
              <a:rPr lang="en-US" dirty="0"/>
              <a:t> – “4 Beloved, do not believe every spirit, but </a:t>
            </a:r>
            <a:r>
              <a:rPr lang="en-US" b="1" dirty="0"/>
              <a:t>test the spirits</a:t>
            </a:r>
            <a:r>
              <a:rPr lang="en-US" dirty="0"/>
              <a:t> to see whether they are from God, for many false prophets have gone out into the world … 5 </a:t>
            </a:r>
            <a:r>
              <a:rPr lang="en-US" b="1" dirty="0"/>
              <a:t>They are from the world</a:t>
            </a:r>
            <a:r>
              <a:rPr lang="en-US" dirty="0"/>
              <a:t>; therefore they speak from the world, and the world listens to them.” ESV</a:t>
            </a:r>
          </a:p>
          <a:p>
            <a:endParaRPr lang="en-US" dirty="0"/>
          </a:p>
          <a:p>
            <a:r>
              <a:rPr lang="en-US" b="1" dirty="0"/>
              <a:t>I Thessalonians 5:21</a:t>
            </a:r>
            <a:r>
              <a:rPr lang="en-US" dirty="0"/>
              <a:t> – “but test everything; </a:t>
            </a:r>
            <a:r>
              <a:rPr lang="en-US" b="1" dirty="0"/>
              <a:t>hold fast what is good</a:t>
            </a:r>
            <a:r>
              <a:rPr lang="en-US" dirty="0"/>
              <a:t>.” ESV</a:t>
            </a:r>
            <a:endParaRPr lang="en-US" b="0" dirty="0"/>
          </a:p>
        </p:txBody>
      </p:sp>
      <p:sp>
        <p:nvSpPr>
          <p:cNvPr id="4" name="Slide Number Placeholder 3"/>
          <p:cNvSpPr>
            <a:spLocks noGrp="1"/>
          </p:cNvSpPr>
          <p:nvPr>
            <p:ph type="sldNum" sz="quarter" idx="5"/>
          </p:nvPr>
        </p:nvSpPr>
        <p:spPr/>
        <p:txBody>
          <a:bodyPr/>
          <a:lstStyle/>
          <a:p>
            <a:fld id="{952CD487-582D-4C16-ADAC-0F987D66884A}" type="slidenum">
              <a:rPr lang="en-US" smtClean="0"/>
              <a:t>10</a:t>
            </a:fld>
            <a:endParaRPr lang="en-US"/>
          </a:p>
        </p:txBody>
      </p:sp>
      <p:sp>
        <p:nvSpPr>
          <p:cNvPr id="5" name="Date Placeholder 4">
            <a:extLst>
              <a:ext uri="{FF2B5EF4-FFF2-40B4-BE49-F238E27FC236}">
                <a16:creationId xmlns:a16="http://schemas.microsoft.com/office/drawing/2014/main" id="{A8D94351-B885-D117-5754-F7C02CACD030}"/>
              </a:ext>
            </a:extLst>
          </p:cNvPr>
          <p:cNvSpPr>
            <a:spLocks noGrp="1"/>
          </p:cNvSpPr>
          <p:nvPr>
            <p:ph type="dt" idx="1"/>
          </p:nvPr>
        </p:nvSpPr>
        <p:spPr/>
        <p:txBody>
          <a:bodyPr/>
          <a:lstStyle/>
          <a:p>
            <a:r>
              <a:rPr lang="en-US"/>
              <a:t>5/3/2026 am</a:t>
            </a:r>
          </a:p>
        </p:txBody>
      </p:sp>
      <p:sp>
        <p:nvSpPr>
          <p:cNvPr id="6" name="Footer Placeholder 5">
            <a:extLst>
              <a:ext uri="{FF2B5EF4-FFF2-40B4-BE49-F238E27FC236}">
                <a16:creationId xmlns:a16="http://schemas.microsoft.com/office/drawing/2014/main" id="{4DC7E19A-8831-D708-0BE1-F16A17F05259}"/>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3510814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Acts 17:11</a:t>
            </a:r>
            <a:r>
              <a:rPr lang="en-US" dirty="0"/>
              <a:t> – “Now these Jews were more noble than those in Thessalonica; they received the word with all eagerness, examining the Scriptures daily </a:t>
            </a:r>
            <a:r>
              <a:rPr lang="en-US" b="1" dirty="0"/>
              <a:t>to see if these things were so</a:t>
            </a:r>
            <a:r>
              <a:rPr lang="en-US" dirty="0"/>
              <a:t>.” ESV</a:t>
            </a:r>
          </a:p>
          <a:p>
            <a:endParaRPr lang="en-US" dirty="0"/>
          </a:p>
          <a:p>
            <a:r>
              <a:rPr lang="en-US" b="1" dirty="0"/>
              <a:t>I Thessalonians 2:13</a:t>
            </a:r>
            <a:r>
              <a:rPr lang="en-US" dirty="0"/>
              <a:t> – “And we also thank God constantly for this, that when you received the word of God, which you heard from us, you accepted it not as the word of men but as what it really is, </a:t>
            </a:r>
            <a:r>
              <a:rPr lang="en-US" b="1" dirty="0"/>
              <a:t>the word of God</a:t>
            </a:r>
            <a:r>
              <a:rPr lang="en-US" dirty="0"/>
              <a:t>, which is at work in you believers.” ESV</a:t>
            </a:r>
          </a:p>
          <a:p>
            <a:endParaRPr lang="en-US" dirty="0"/>
          </a:p>
          <a:p>
            <a:r>
              <a:rPr lang="en-US" b="1" dirty="0"/>
              <a:t>II Timothy 1:13</a:t>
            </a:r>
            <a:r>
              <a:rPr lang="en-US" dirty="0"/>
              <a:t> – “</a:t>
            </a:r>
            <a:r>
              <a:rPr lang="en-US" b="1" dirty="0"/>
              <a:t>Follow the pattern of the sound words</a:t>
            </a:r>
            <a:r>
              <a:rPr lang="en-US" dirty="0"/>
              <a:t> that you have heard from me, in the faith and love that are in Christ Jesus.” ESV</a:t>
            </a:r>
          </a:p>
          <a:p>
            <a:endParaRPr lang="en-US" dirty="0"/>
          </a:p>
        </p:txBody>
      </p:sp>
      <p:sp>
        <p:nvSpPr>
          <p:cNvPr id="4" name="Slide Number Placeholder 3"/>
          <p:cNvSpPr>
            <a:spLocks noGrp="1"/>
          </p:cNvSpPr>
          <p:nvPr>
            <p:ph type="sldNum" sz="quarter" idx="5"/>
          </p:nvPr>
        </p:nvSpPr>
        <p:spPr/>
        <p:txBody>
          <a:bodyPr/>
          <a:lstStyle/>
          <a:p>
            <a:fld id="{952CD487-582D-4C16-ADAC-0F987D66884A}" type="slidenum">
              <a:rPr lang="en-US" smtClean="0"/>
              <a:t>11</a:t>
            </a:fld>
            <a:endParaRPr lang="en-US"/>
          </a:p>
        </p:txBody>
      </p:sp>
      <p:sp>
        <p:nvSpPr>
          <p:cNvPr id="5" name="Date Placeholder 4">
            <a:extLst>
              <a:ext uri="{FF2B5EF4-FFF2-40B4-BE49-F238E27FC236}">
                <a16:creationId xmlns:a16="http://schemas.microsoft.com/office/drawing/2014/main" id="{7B5324A3-F6AD-2721-87E6-6977AE7EC8A3}"/>
              </a:ext>
            </a:extLst>
          </p:cNvPr>
          <p:cNvSpPr>
            <a:spLocks noGrp="1"/>
          </p:cNvSpPr>
          <p:nvPr>
            <p:ph type="dt" idx="1"/>
          </p:nvPr>
        </p:nvSpPr>
        <p:spPr/>
        <p:txBody>
          <a:bodyPr/>
          <a:lstStyle/>
          <a:p>
            <a:r>
              <a:rPr lang="en-US"/>
              <a:t>5/3/2026 am</a:t>
            </a:r>
          </a:p>
        </p:txBody>
      </p:sp>
      <p:sp>
        <p:nvSpPr>
          <p:cNvPr id="6" name="Footer Placeholder 5">
            <a:extLst>
              <a:ext uri="{FF2B5EF4-FFF2-40B4-BE49-F238E27FC236}">
                <a16:creationId xmlns:a16="http://schemas.microsoft.com/office/drawing/2014/main" id="{3D63570A-981B-3B8D-C4DB-679478A5C01E}"/>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1976545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II Timothy 4:3-4</a:t>
            </a:r>
            <a:r>
              <a:rPr lang="en-US" dirty="0"/>
              <a:t> – “3 For the time is coming when people will not endure sound teaching, but having itching ears they will accumulate for themselves </a:t>
            </a:r>
            <a:r>
              <a:rPr lang="en-US" b="1" dirty="0"/>
              <a:t>teachers to suit their own passions</a:t>
            </a:r>
            <a:r>
              <a:rPr lang="en-US" dirty="0"/>
              <a:t>, 4 and will turn away from listening to the truth and wander off into myths.” ESV</a:t>
            </a:r>
          </a:p>
          <a:p>
            <a:endParaRPr lang="en-US" dirty="0"/>
          </a:p>
          <a:p>
            <a:pPr defTabSz="990511"/>
            <a:r>
              <a:rPr lang="en-US" b="1" dirty="0"/>
              <a:t>Acts 20:20</a:t>
            </a:r>
            <a:r>
              <a:rPr lang="en-US" b="0" dirty="0"/>
              <a:t> – “how </a:t>
            </a:r>
            <a:r>
              <a:rPr lang="en-US" b="1" dirty="0"/>
              <a:t>I did not shrink from declaring to you anything that was profitable</a:t>
            </a:r>
            <a:r>
              <a:rPr lang="en-US" b="0" dirty="0"/>
              <a:t>, and teaching you in public and from house to house” ESV</a:t>
            </a:r>
          </a:p>
          <a:p>
            <a:pPr defTabSz="990511"/>
            <a:endParaRPr lang="en-US" b="0" dirty="0"/>
          </a:p>
          <a:p>
            <a:pPr defTabSz="990511"/>
            <a:r>
              <a:rPr lang="en-US" b="1" dirty="0"/>
              <a:t>Acts 20:27</a:t>
            </a:r>
            <a:r>
              <a:rPr lang="en-US" b="0" dirty="0"/>
              <a:t> – “for </a:t>
            </a:r>
            <a:r>
              <a:rPr lang="en-US" b="1" dirty="0"/>
              <a:t>I did not shrink from declaring to you the whole counsel of God</a:t>
            </a:r>
            <a:r>
              <a:rPr lang="en-US" b="0" dirty="0"/>
              <a:t>.” ESV</a:t>
            </a:r>
          </a:p>
          <a:p>
            <a:pPr defTabSz="990511"/>
            <a:endParaRPr lang="en-US" b="0" dirty="0"/>
          </a:p>
          <a:p>
            <a:pPr defTabSz="990511"/>
            <a:r>
              <a:rPr lang="en-US" b="1" dirty="0"/>
              <a:t>We can defeat Satan by:</a:t>
            </a:r>
            <a:endParaRPr lang="en-US" b="0" dirty="0"/>
          </a:p>
          <a:p>
            <a:pPr defTabSz="990511"/>
            <a:r>
              <a:rPr lang="en-US" b="0" dirty="0"/>
              <a:t>	Never denying or doubting God’s Word</a:t>
            </a:r>
          </a:p>
          <a:p>
            <a:pPr defTabSz="990511"/>
            <a:r>
              <a:rPr lang="en-US" b="0" dirty="0"/>
              <a:t>	Never “losing” it</a:t>
            </a:r>
          </a:p>
          <a:p>
            <a:pPr defTabSz="990511"/>
            <a:r>
              <a:rPr lang="en-US" b="0" dirty="0"/>
              <a:t>	Never making it void through error</a:t>
            </a:r>
          </a:p>
          <a:p>
            <a:pPr defTabSz="990511"/>
            <a:r>
              <a:rPr lang="en-US" b="0" dirty="0"/>
              <a:t>	Never crowding it out of our lives</a:t>
            </a:r>
            <a:endParaRPr lang="en-US" b="1" dirty="0"/>
          </a:p>
          <a:p>
            <a:endParaRPr lang="en-US" dirty="0"/>
          </a:p>
        </p:txBody>
      </p:sp>
      <p:sp>
        <p:nvSpPr>
          <p:cNvPr id="4" name="Slide Number Placeholder 3"/>
          <p:cNvSpPr>
            <a:spLocks noGrp="1"/>
          </p:cNvSpPr>
          <p:nvPr>
            <p:ph type="sldNum" sz="quarter" idx="5"/>
          </p:nvPr>
        </p:nvSpPr>
        <p:spPr/>
        <p:txBody>
          <a:bodyPr/>
          <a:lstStyle/>
          <a:p>
            <a:fld id="{952CD487-582D-4C16-ADAC-0F987D66884A}" type="slidenum">
              <a:rPr lang="en-US" smtClean="0"/>
              <a:t>12</a:t>
            </a:fld>
            <a:endParaRPr lang="en-US"/>
          </a:p>
        </p:txBody>
      </p:sp>
      <p:sp>
        <p:nvSpPr>
          <p:cNvPr id="5" name="Date Placeholder 4">
            <a:extLst>
              <a:ext uri="{FF2B5EF4-FFF2-40B4-BE49-F238E27FC236}">
                <a16:creationId xmlns:a16="http://schemas.microsoft.com/office/drawing/2014/main" id="{C59FE4E6-6E98-955B-2429-D4E3C4EB8AB5}"/>
              </a:ext>
            </a:extLst>
          </p:cNvPr>
          <p:cNvSpPr>
            <a:spLocks noGrp="1"/>
          </p:cNvSpPr>
          <p:nvPr>
            <p:ph type="dt" idx="1"/>
          </p:nvPr>
        </p:nvSpPr>
        <p:spPr/>
        <p:txBody>
          <a:bodyPr/>
          <a:lstStyle/>
          <a:p>
            <a:r>
              <a:rPr lang="en-US"/>
              <a:t>5/3/2026 am</a:t>
            </a:r>
          </a:p>
        </p:txBody>
      </p:sp>
      <p:sp>
        <p:nvSpPr>
          <p:cNvPr id="6" name="Footer Placeholder 5">
            <a:extLst>
              <a:ext uri="{FF2B5EF4-FFF2-40B4-BE49-F238E27FC236}">
                <a16:creationId xmlns:a16="http://schemas.microsoft.com/office/drawing/2014/main" id="{8AD8796C-E1EE-ED20-296F-81A63C17D77F}"/>
              </a:ext>
            </a:extLst>
          </p:cNvPr>
          <p:cNvSpPr>
            <a:spLocks noGrp="1"/>
          </p:cNvSpPr>
          <p:nvPr>
            <p:ph type="ftr" sz="quarter" idx="4"/>
          </p:nvPr>
        </p:nvSpPr>
        <p:spPr/>
        <p:txBody>
          <a:bodyPr/>
          <a:lstStyle/>
          <a:p>
            <a:r>
              <a:rPr lang="en-US"/>
              <a:t>Richard Lidh</a:t>
            </a:r>
          </a:p>
        </p:txBody>
      </p:sp>
    </p:spTree>
    <p:extLst>
      <p:ext uri="{BB962C8B-B14F-4D97-AF65-F5344CB8AC3E}">
        <p14:creationId xmlns:p14="http://schemas.microsoft.com/office/powerpoint/2010/main" val="748850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James 1:21</a:t>
            </a:r>
            <a:r>
              <a:rPr lang="en-US" b="0" dirty="0"/>
              <a:t> – “Therefore put away all filthiness and rampant wickedness and </a:t>
            </a:r>
            <a:r>
              <a:rPr lang="en-US" b="1" dirty="0"/>
              <a:t>receive with meekness the implanted word, which is able to save your souls</a:t>
            </a:r>
            <a:r>
              <a:rPr lang="en-US" b="0" dirty="0"/>
              <a:t>.” ESV</a:t>
            </a:r>
          </a:p>
          <a:p>
            <a:endParaRPr lang="en-US" b="0" dirty="0"/>
          </a:p>
          <a:p>
            <a:r>
              <a:rPr lang="en-US" b="1" dirty="0"/>
              <a:t>1 John 3:23-24</a:t>
            </a:r>
            <a:r>
              <a:rPr lang="en-US" b="0" dirty="0"/>
              <a:t> – “23 And this is his commandment, </a:t>
            </a:r>
            <a:r>
              <a:rPr lang="en-US" b="1" dirty="0"/>
              <a:t>that we believe in the name of his Son Jesus Christ</a:t>
            </a:r>
            <a:r>
              <a:rPr lang="en-US" b="0" dirty="0"/>
              <a:t> and love one another, just as he has commanded us. 24 Whoever keeps his commandments abides in him, and he in them. And by this we know that he abides in us, by the Spirit whom he has given us.” ESV</a:t>
            </a:r>
          </a:p>
          <a:p>
            <a:endParaRPr lang="en-US" b="0" dirty="0"/>
          </a:p>
          <a:p>
            <a:pPr defTabSz="1477325"/>
            <a:r>
              <a:rPr lang="en-US" b="1" dirty="0"/>
              <a:t>Acts 3:19</a:t>
            </a:r>
            <a:r>
              <a:rPr lang="en-US" b="0" dirty="0"/>
              <a:t> – “</a:t>
            </a:r>
            <a:r>
              <a:rPr lang="en-US" b="1" dirty="0"/>
              <a:t>Repent therefore, and turn again, that your sins may be blotted out</a:t>
            </a:r>
            <a:r>
              <a:rPr lang="en-US" b="0" dirty="0"/>
              <a:t>” ESV</a:t>
            </a:r>
          </a:p>
        </p:txBody>
      </p:sp>
      <p:sp>
        <p:nvSpPr>
          <p:cNvPr id="4" name="Slide Number Placeholder 3"/>
          <p:cNvSpPr>
            <a:spLocks noGrp="1"/>
          </p:cNvSpPr>
          <p:nvPr>
            <p:ph type="sldNum" sz="quarter" idx="5"/>
          </p:nvPr>
        </p:nvSpPr>
        <p:spPr/>
        <p:txBody>
          <a:bodyPr/>
          <a:lstStyle/>
          <a:p>
            <a:pPr defTabSz="8034474" fontAlgn="base">
              <a:spcBef>
                <a:spcPct val="0"/>
              </a:spcBef>
              <a:spcAft>
                <a:spcPct val="0"/>
              </a:spcAft>
              <a:defRPr/>
            </a:pPr>
            <a:fld id="{3AF42B02-11F3-4BD2-B2E3-53F42D06C240}" type="slidenum">
              <a:rPr lang="en-US" altLang="en-US" sz="10700">
                <a:solidFill>
                  <a:prstClr val="black"/>
                </a:solidFill>
                <a:latin typeface="Arial" panose="020B0604020202020204" pitchFamily="34" charset="0"/>
              </a:rPr>
              <a:pPr defTabSz="8034474" fontAlgn="base">
                <a:spcBef>
                  <a:spcPct val="0"/>
                </a:spcBef>
                <a:spcAft>
                  <a:spcPct val="0"/>
                </a:spcAft>
                <a:defRPr/>
              </a:pPr>
              <a:t>13</a:t>
            </a:fld>
            <a:endParaRPr lang="en-US" altLang="en-US" sz="10700">
              <a:solidFill>
                <a:prstClr val="black"/>
              </a:solidFill>
              <a:latin typeface="Arial" panose="020B0604020202020204" pitchFamily="34" charset="0"/>
            </a:endParaRPr>
          </a:p>
        </p:txBody>
      </p:sp>
      <p:sp>
        <p:nvSpPr>
          <p:cNvPr id="5" name="Date Placeholder 4">
            <a:extLst>
              <a:ext uri="{FF2B5EF4-FFF2-40B4-BE49-F238E27FC236}">
                <a16:creationId xmlns:a16="http://schemas.microsoft.com/office/drawing/2014/main" id="{515A85AA-7563-0408-0A83-D7E5A57799F5}"/>
              </a:ext>
            </a:extLst>
          </p:cNvPr>
          <p:cNvSpPr>
            <a:spLocks noGrp="1"/>
          </p:cNvSpPr>
          <p:nvPr>
            <p:ph type="dt" idx="1"/>
          </p:nvPr>
        </p:nvSpPr>
        <p:spPr/>
        <p:txBody>
          <a:bodyPr/>
          <a:lstStyle/>
          <a:p>
            <a:pPr defTabSz="8034474" fontAlgn="base">
              <a:spcBef>
                <a:spcPct val="0"/>
              </a:spcBef>
              <a:spcAft>
                <a:spcPct val="0"/>
              </a:spcAft>
              <a:defRPr/>
            </a:pPr>
            <a:r>
              <a:rPr lang="en-US" altLang="en-US" sz="10700">
                <a:solidFill>
                  <a:prstClr val="black"/>
                </a:solidFill>
                <a:latin typeface="Arial" panose="020B0604020202020204" pitchFamily="34" charset="0"/>
              </a:rPr>
              <a:t>5/3/2026 am</a:t>
            </a:r>
          </a:p>
        </p:txBody>
      </p:sp>
      <p:sp>
        <p:nvSpPr>
          <p:cNvPr id="6" name="Footer Placeholder 5">
            <a:extLst>
              <a:ext uri="{FF2B5EF4-FFF2-40B4-BE49-F238E27FC236}">
                <a16:creationId xmlns:a16="http://schemas.microsoft.com/office/drawing/2014/main" id="{AEAEDAA4-71B6-0616-9E16-F3FA546BFAF4}"/>
              </a:ext>
            </a:extLst>
          </p:cNvPr>
          <p:cNvSpPr>
            <a:spLocks noGrp="1"/>
          </p:cNvSpPr>
          <p:nvPr>
            <p:ph type="ftr" sz="quarter" idx="4"/>
          </p:nvPr>
        </p:nvSpPr>
        <p:spPr/>
        <p:txBody>
          <a:bodyPr/>
          <a:lstStyle/>
          <a:p>
            <a:pPr defTabSz="8034474" fontAlgn="base">
              <a:spcBef>
                <a:spcPct val="0"/>
              </a:spcBef>
              <a:spcAft>
                <a:spcPct val="0"/>
              </a:spcAft>
              <a:defRPr/>
            </a:pPr>
            <a:r>
              <a:rPr lang="en-US" altLang="en-US" sz="10700">
                <a:solidFill>
                  <a:prstClr val="black"/>
                </a:solidFill>
                <a:latin typeface="Arial" panose="020B0604020202020204" pitchFamily="34" charset="0"/>
              </a:rPr>
              <a:t>Richard Lidh</a:t>
            </a:r>
          </a:p>
        </p:txBody>
      </p:sp>
    </p:spTree>
    <p:extLst>
      <p:ext uri="{BB962C8B-B14F-4D97-AF65-F5344CB8AC3E}">
        <p14:creationId xmlns:p14="http://schemas.microsoft.com/office/powerpoint/2010/main" val="3622494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Matthew 10:32</a:t>
            </a:r>
            <a:r>
              <a:rPr lang="en-US" b="0" dirty="0"/>
              <a:t> – “</a:t>
            </a:r>
            <a:r>
              <a:rPr lang="en-US" b="1" dirty="0"/>
              <a:t>Every one therefore who shall confess me before men, him will I also confess before my Father who is in heaven</a:t>
            </a:r>
            <a:r>
              <a:rPr lang="en-US" b="0" dirty="0"/>
              <a:t>.” </a:t>
            </a:r>
            <a:r>
              <a:rPr lang="en-US" b="1" dirty="0"/>
              <a:t>ASV</a:t>
            </a:r>
          </a:p>
          <a:p>
            <a:endParaRPr lang="en-US" b="0" dirty="0"/>
          </a:p>
          <a:p>
            <a:r>
              <a:rPr lang="en-US" b="1" dirty="0"/>
              <a:t>Mark 16:15-16</a:t>
            </a:r>
            <a:r>
              <a:rPr lang="en-US" b="0" dirty="0"/>
              <a:t> – “15 And he said to them, ‘Go into all the world and proclaim the gospel to the whole creation. 16 </a:t>
            </a:r>
            <a:r>
              <a:rPr lang="en-US" b="1" dirty="0"/>
              <a:t>Whoever believes and is baptized will be saved</a:t>
            </a:r>
            <a:r>
              <a:rPr lang="en-US" b="0" dirty="0"/>
              <a:t>, but whoever does not believe will be condemned.’” ESV</a:t>
            </a:r>
          </a:p>
          <a:p>
            <a:endParaRPr lang="en-US" dirty="0"/>
          </a:p>
          <a:p>
            <a:pPr defTabSz="7421668">
              <a:defRPr/>
            </a:pPr>
            <a:r>
              <a:rPr lang="en-US" b="1" dirty="0"/>
              <a:t>Matthew 7:21</a:t>
            </a:r>
            <a:r>
              <a:rPr lang="en-US" b="0" dirty="0"/>
              <a:t> – “Not everyone who says to me, 'Lord, Lord,' will enter the kingdom of heaven, but </a:t>
            </a:r>
            <a:r>
              <a:rPr lang="en-US" b="1" dirty="0"/>
              <a:t>the one who does the will of my Father</a:t>
            </a:r>
            <a:r>
              <a:rPr lang="en-US" b="0" dirty="0"/>
              <a:t> who is in heaven.” ESV</a:t>
            </a:r>
          </a:p>
        </p:txBody>
      </p:sp>
      <p:sp>
        <p:nvSpPr>
          <p:cNvPr id="4" name="Slide Number Placeholder 3"/>
          <p:cNvSpPr>
            <a:spLocks noGrp="1"/>
          </p:cNvSpPr>
          <p:nvPr>
            <p:ph type="sldNum" sz="quarter" idx="5"/>
          </p:nvPr>
        </p:nvSpPr>
        <p:spPr/>
        <p:txBody>
          <a:bodyPr/>
          <a:lstStyle/>
          <a:p>
            <a:pPr defTabSz="8034474" fontAlgn="base">
              <a:spcBef>
                <a:spcPct val="0"/>
              </a:spcBef>
              <a:spcAft>
                <a:spcPct val="0"/>
              </a:spcAft>
              <a:defRPr/>
            </a:pPr>
            <a:fld id="{3AF42B02-11F3-4BD2-B2E3-53F42D06C240}" type="slidenum">
              <a:rPr lang="en-US" altLang="en-US" sz="10700">
                <a:solidFill>
                  <a:prstClr val="black"/>
                </a:solidFill>
                <a:latin typeface="Arial" panose="020B0604020202020204" pitchFamily="34" charset="0"/>
              </a:rPr>
              <a:pPr defTabSz="8034474" fontAlgn="base">
                <a:spcBef>
                  <a:spcPct val="0"/>
                </a:spcBef>
                <a:spcAft>
                  <a:spcPct val="0"/>
                </a:spcAft>
                <a:defRPr/>
              </a:pPr>
              <a:t>14</a:t>
            </a:fld>
            <a:endParaRPr lang="en-US" altLang="en-US" sz="10700">
              <a:solidFill>
                <a:prstClr val="black"/>
              </a:solidFill>
              <a:latin typeface="Arial" panose="020B0604020202020204" pitchFamily="34" charset="0"/>
            </a:endParaRPr>
          </a:p>
        </p:txBody>
      </p:sp>
      <p:sp>
        <p:nvSpPr>
          <p:cNvPr id="5" name="Date Placeholder 4">
            <a:extLst>
              <a:ext uri="{FF2B5EF4-FFF2-40B4-BE49-F238E27FC236}">
                <a16:creationId xmlns:a16="http://schemas.microsoft.com/office/drawing/2014/main" id="{515A85AA-7563-0408-0A83-D7E5A57799F5}"/>
              </a:ext>
            </a:extLst>
          </p:cNvPr>
          <p:cNvSpPr>
            <a:spLocks noGrp="1"/>
          </p:cNvSpPr>
          <p:nvPr>
            <p:ph type="dt" idx="1"/>
          </p:nvPr>
        </p:nvSpPr>
        <p:spPr/>
        <p:txBody>
          <a:bodyPr/>
          <a:lstStyle/>
          <a:p>
            <a:pPr defTabSz="8034474" fontAlgn="base">
              <a:spcBef>
                <a:spcPct val="0"/>
              </a:spcBef>
              <a:spcAft>
                <a:spcPct val="0"/>
              </a:spcAft>
              <a:defRPr/>
            </a:pPr>
            <a:r>
              <a:rPr lang="en-US" altLang="en-US" sz="10700">
                <a:solidFill>
                  <a:prstClr val="black"/>
                </a:solidFill>
                <a:latin typeface="Arial" panose="020B0604020202020204" pitchFamily="34" charset="0"/>
              </a:rPr>
              <a:t>5/3/2026 am</a:t>
            </a:r>
          </a:p>
        </p:txBody>
      </p:sp>
      <p:sp>
        <p:nvSpPr>
          <p:cNvPr id="6" name="Footer Placeholder 5">
            <a:extLst>
              <a:ext uri="{FF2B5EF4-FFF2-40B4-BE49-F238E27FC236}">
                <a16:creationId xmlns:a16="http://schemas.microsoft.com/office/drawing/2014/main" id="{AEAEDAA4-71B6-0616-9E16-F3FA546BFAF4}"/>
              </a:ext>
            </a:extLst>
          </p:cNvPr>
          <p:cNvSpPr>
            <a:spLocks noGrp="1"/>
          </p:cNvSpPr>
          <p:nvPr>
            <p:ph type="ftr" sz="quarter" idx="4"/>
          </p:nvPr>
        </p:nvSpPr>
        <p:spPr/>
        <p:txBody>
          <a:bodyPr/>
          <a:lstStyle/>
          <a:p>
            <a:pPr defTabSz="8034474" fontAlgn="base">
              <a:spcBef>
                <a:spcPct val="0"/>
              </a:spcBef>
              <a:spcAft>
                <a:spcPct val="0"/>
              </a:spcAft>
              <a:defRPr/>
            </a:pPr>
            <a:r>
              <a:rPr lang="en-US" altLang="en-US" sz="10700">
                <a:solidFill>
                  <a:prstClr val="black"/>
                </a:solidFill>
                <a:latin typeface="Arial" panose="020B0604020202020204" pitchFamily="34" charset="0"/>
              </a:rPr>
              <a:t>Richard Lidh</a:t>
            </a:r>
          </a:p>
        </p:txBody>
      </p:sp>
    </p:spTree>
    <p:extLst>
      <p:ext uri="{BB962C8B-B14F-4D97-AF65-F5344CB8AC3E}">
        <p14:creationId xmlns:p14="http://schemas.microsoft.com/office/powerpoint/2010/main" val="21865562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942416" y="2514601"/>
            <a:ext cx="6600451"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942416" y="4777380"/>
            <a:ext cx="6600451"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8"/>
          <p:cNvSpPr/>
          <p:nvPr/>
        </p:nvSpPr>
        <p:spPr bwMode="auto">
          <a:xfrm>
            <a:off x="-31719" y="4321158"/>
            <a:ext cx="1395473" cy="781781"/>
          </a:xfrm>
          <a:custGeom>
            <a:avLst/>
            <a:gdLst/>
            <a:ahLst/>
            <a:cxnLst/>
            <a:rect l="l" t="t" r="r" b="b"/>
            <a:pathLst>
              <a:path w="8042" h="10000">
                <a:moveTo>
                  <a:pt x="5799" y="10000"/>
                </a:moveTo>
                <a:cubicBezTo>
                  <a:pt x="5880" y="10000"/>
                  <a:pt x="5934" y="9940"/>
                  <a:pt x="5961" y="9880"/>
                </a:cubicBezTo>
                <a:cubicBezTo>
                  <a:pt x="5961" y="9820"/>
                  <a:pt x="5988" y="9820"/>
                  <a:pt x="5988" y="9820"/>
                </a:cubicBezTo>
                <a:lnTo>
                  <a:pt x="8042" y="5260"/>
                </a:lnTo>
                <a:cubicBezTo>
                  <a:pt x="8096" y="5140"/>
                  <a:pt x="8096" y="4901"/>
                  <a:pt x="8042" y="4721"/>
                </a:cubicBezTo>
                <a:lnTo>
                  <a:pt x="5988" y="221"/>
                </a:lnTo>
                <a:cubicBezTo>
                  <a:pt x="5988" y="160"/>
                  <a:pt x="5961" y="160"/>
                  <a:pt x="5961" y="160"/>
                </a:cubicBezTo>
                <a:cubicBezTo>
                  <a:pt x="5934" y="101"/>
                  <a:pt x="5880" y="41"/>
                  <a:pt x="5799" y="41"/>
                </a:cubicBezTo>
                <a:lnTo>
                  <a:pt x="18" y="0"/>
                </a:lnTo>
                <a:cubicBezTo>
                  <a:pt x="12" y="3330"/>
                  <a:pt x="6" y="6661"/>
                  <a:pt x="0" y="9991"/>
                </a:cubicBezTo>
                <a:lnTo>
                  <a:pt x="5799" y="10000"/>
                </a:lnTo>
                <a:close/>
              </a:path>
            </a:pathLst>
          </a:custGeom>
          <a:solidFill>
            <a:schemeClr val="accent1"/>
          </a:solidFill>
          <a:ln>
            <a:noFill/>
          </a:ln>
        </p:spPr>
        <p:txBody>
          <a:bodyPr/>
          <a:lstStyle/>
          <a:p>
            <a:endParaRPr lang="en-US"/>
          </a:p>
        </p:txBody>
      </p:sp>
      <p:sp>
        <p:nvSpPr>
          <p:cNvPr id="6" name="Slide Number Placeholder 5"/>
          <p:cNvSpPr>
            <a:spLocks noGrp="1"/>
          </p:cNvSpPr>
          <p:nvPr>
            <p:ph type="sldNum" sz="quarter" idx="12"/>
          </p:nvPr>
        </p:nvSpPr>
        <p:spPr>
          <a:xfrm>
            <a:off x="423334" y="4529541"/>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777048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945201" y="624110"/>
            <a:ext cx="6589199"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1942415" y="2133600"/>
            <a:ext cx="6591985" cy="377762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7959753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942415" y="2074562"/>
            <a:ext cx="6591985"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3581400"/>
            <a:ext cx="6591985"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794914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942416" y="2136706"/>
            <a:ext cx="3197531"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337307" y="2136706"/>
            <a:ext cx="3197093" cy="376739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0"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86877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265352" y="2226626"/>
            <a:ext cx="2874596"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942415" y="2802888"/>
            <a:ext cx="3197532"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6154" y="2223398"/>
            <a:ext cx="2873239"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333715" y="2799660"/>
            <a:ext cx="3195680" cy="310570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1"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12" name="Slide Number Placeholder 5"/>
          <p:cNvSpPr>
            <a:spLocks noGrp="1"/>
          </p:cNvSpPr>
          <p:nvPr>
            <p:ph type="sldNum" sz="quarter" idx="12"/>
          </p:nvPr>
        </p:nvSpPr>
        <p:spPr>
          <a:xfrm>
            <a:off x="511228" y="787783"/>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977700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945200" y="624110"/>
            <a:ext cx="6589200" cy="128089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8"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82074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91804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46088"/>
            <a:ext cx="2629584"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4743494" y="446089"/>
            <a:ext cx="3790906" cy="5414963"/>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42415" y="1598613"/>
            <a:ext cx="2629584"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505329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4800600"/>
            <a:ext cx="6591985"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42415" y="634965"/>
            <a:ext cx="6591985"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942415" y="5367338"/>
            <a:ext cx="6591985"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91264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942415" y="609600"/>
            <a:ext cx="6591985"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19350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2415972" y="3505200"/>
            <a:ext cx="5653888"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942415" y="4354046"/>
            <a:ext cx="6591985"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Freeform 11"/>
          <p:cNvSpPr/>
          <p:nvPr/>
        </p:nvSpPr>
        <p:spPr bwMode="auto">
          <a:xfrm flipV="1">
            <a:off x="58" y="3166527"/>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a:xfrm>
            <a:off x="511228" y="3244140"/>
            <a:ext cx="584978" cy="365125"/>
          </a:xfrm>
        </p:spPr>
        <p:txBody>
          <a:bodyPr/>
          <a:lstStyle/>
          <a:p>
            <a:fld id="{D57F1E4F-1CFF-5643-939E-217C01CDF565}" type="slidenum">
              <a:rPr lang="en-US" smtClean="0"/>
              <a:pPr/>
              <a:t>‹#›</a:t>
            </a:fld>
            <a:endParaRPr lang="en-US" dirty="0"/>
          </a:p>
        </p:txBody>
      </p:sp>
      <p:sp>
        <p:nvSpPr>
          <p:cNvPr id="14" name="TextBox 13"/>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87333108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942415" y="2438401"/>
            <a:ext cx="6591985"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288920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3" name="Title 1"/>
          <p:cNvSpPr>
            <a:spLocks noGrp="1"/>
          </p:cNvSpPr>
          <p:nvPr>
            <p:ph type="title"/>
          </p:nvPr>
        </p:nvSpPr>
        <p:spPr>
          <a:xfrm>
            <a:off x="2188123" y="609600"/>
            <a:ext cx="6109587"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688292"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688292"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2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
        <p:nvSpPr>
          <p:cNvPr id="11" name="TextBox 10"/>
          <p:cNvSpPr txBox="1"/>
          <p:nvPr/>
        </p:nvSpPr>
        <p:spPr>
          <a:xfrm>
            <a:off x="1808316" y="648005"/>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2" name="TextBox 11"/>
          <p:cNvSpPr txBox="1"/>
          <p:nvPr/>
        </p:nvSpPr>
        <p:spPr>
          <a:xfrm>
            <a:off x="8169533" y="290530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2415067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942416" y="627407"/>
            <a:ext cx="6591984"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1942415" y="4343400"/>
            <a:ext cx="6591985"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4" name="Text Placeholder 3"/>
          <p:cNvSpPr>
            <a:spLocks noGrp="1"/>
          </p:cNvSpPr>
          <p:nvPr>
            <p:ph type="body" sz="half" idx="2"/>
          </p:nvPr>
        </p:nvSpPr>
        <p:spPr>
          <a:xfrm>
            <a:off x="1942415" y="5181600"/>
            <a:ext cx="6591985"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58" y="4910660"/>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7" name="Slide Number Placeholder 6"/>
          <p:cNvSpPr>
            <a:spLocks noGrp="1"/>
          </p:cNvSpPr>
          <p:nvPr>
            <p:ph type="sldNum" sz="quarter" idx="12"/>
          </p:nvPr>
        </p:nvSpPr>
        <p:spPr>
          <a:xfrm>
            <a:off x="511228" y="4983088"/>
            <a:ext cx="58497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036286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348711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78535" y="627406"/>
            <a:ext cx="1656132"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1942416" y="627406"/>
            <a:ext cx="4716348" cy="52838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Freeform 11"/>
          <p:cNvSpPr/>
          <p:nvPr/>
        </p:nvSpPr>
        <p:spPr bwMode="auto">
          <a:xfrm flipV="1">
            <a:off x="58" y="711194"/>
            <a:ext cx="1358356" cy="508005"/>
          </a:xfrm>
          <a:custGeom>
            <a:avLst/>
            <a:gdLst/>
            <a:ahLst/>
            <a:cxnLst/>
            <a:rect l="l" t="t" r="r" b="b"/>
            <a:pathLst>
              <a:path w="7908" h="10000">
                <a:moveTo>
                  <a:pt x="7908" y="4694"/>
                </a:moveTo>
                <a:lnTo>
                  <a:pt x="6575" y="188"/>
                </a:lnTo>
                <a:cubicBezTo>
                  <a:pt x="6566" y="157"/>
                  <a:pt x="6555" y="125"/>
                  <a:pt x="6546" y="94"/>
                </a:cubicBezTo>
                <a:cubicBezTo>
                  <a:pt x="6519" y="0"/>
                  <a:pt x="6491" y="0"/>
                  <a:pt x="6463" y="0"/>
                </a:cubicBezTo>
                <a:lnTo>
                  <a:pt x="5935" y="0"/>
                </a:lnTo>
                <a:lnTo>
                  <a:pt x="0" y="62"/>
                </a:lnTo>
                <a:lnTo>
                  <a:pt x="0" y="10000"/>
                </a:lnTo>
                <a:lnTo>
                  <a:pt x="5935" y="9952"/>
                </a:lnTo>
                <a:lnTo>
                  <a:pt x="6463" y="9952"/>
                </a:lnTo>
                <a:cubicBezTo>
                  <a:pt x="6491" y="9952"/>
                  <a:pt x="6519" y="9859"/>
                  <a:pt x="6546" y="9859"/>
                </a:cubicBezTo>
                <a:cubicBezTo>
                  <a:pt x="6546" y="9764"/>
                  <a:pt x="6575" y="9764"/>
                  <a:pt x="6575" y="9764"/>
                </a:cubicBezTo>
                <a:lnTo>
                  <a:pt x="7908" y="5258"/>
                </a:lnTo>
                <a:cubicBezTo>
                  <a:pt x="7963" y="5070"/>
                  <a:pt x="7963" y="4883"/>
                  <a:pt x="7908" y="4694"/>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7232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36" name="Group 35"/>
          <p:cNvGrpSpPr/>
          <p:nvPr/>
        </p:nvGrpSpPr>
        <p:grpSpPr>
          <a:xfrm>
            <a:off x="1" y="228600"/>
            <a:ext cx="1981200" cy="6638628"/>
            <a:chOff x="2487613" y="285750"/>
            <a:chExt cx="2428875" cy="5654676"/>
          </a:xfrm>
        </p:grpSpPr>
        <p:sp>
          <p:nvSpPr>
            <p:cNvPr id="37"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US"/>
            </a:p>
          </p:txBody>
        </p:sp>
        <p:sp>
          <p:nvSpPr>
            <p:cNvPr id="38"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US"/>
            </a:p>
          </p:txBody>
        </p:sp>
        <p:sp>
          <p:nvSpPr>
            <p:cNvPr id="39"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US"/>
            </a:p>
          </p:txBody>
        </p:sp>
        <p:sp>
          <p:nvSpPr>
            <p:cNvPr id="40"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US"/>
            </a:p>
          </p:txBody>
        </p:sp>
        <p:sp>
          <p:nvSpPr>
            <p:cNvPr id="41"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US"/>
            </a:p>
          </p:txBody>
        </p:sp>
        <p:sp>
          <p:nvSpPr>
            <p:cNvPr id="42"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US"/>
            </a:p>
          </p:txBody>
        </p:sp>
        <p:sp>
          <p:nvSpPr>
            <p:cNvPr id="43"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US"/>
            </a:p>
          </p:txBody>
        </p:sp>
        <p:sp>
          <p:nvSpPr>
            <p:cNvPr id="44"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US"/>
            </a:p>
          </p:txBody>
        </p:sp>
        <p:sp>
          <p:nvSpPr>
            <p:cNvPr id="45"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US"/>
            </a:p>
          </p:txBody>
        </p:sp>
        <p:sp>
          <p:nvSpPr>
            <p:cNvPr id="46"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US"/>
            </a:p>
          </p:txBody>
        </p:sp>
        <p:sp>
          <p:nvSpPr>
            <p:cNvPr id="47"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US"/>
            </a:p>
          </p:txBody>
        </p:sp>
        <p:sp>
          <p:nvSpPr>
            <p:cNvPr id="48"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US"/>
            </a:p>
          </p:txBody>
        </p:sp>
      </p:grpSp>
      <p:grpSp>
        <p:nvGrpSpPr>
          <p:cNvPr id="49" name="Group 48"/>
          <p:cNvGrpSpPr/>
          <p:nvPr/>
        </p:nvGrpSpPr>
        <p:grpSpPr>
          <a:xfrm>
            <a:off x="20421" y="285"/>
            <a:ext cx="1952272" cy="6852968"/>
            <a:chOff x="6627813" y="195717"/>
            <a:chExt cx="1952625" cy="5678034"/>
          </a:xfrm>
        </p:grpSpPr>
        <p:sp>
          <p:nvSpPr>
            <p:cNvPr id="50" name="Freeform 27"/>
            <p:cNvSpPr/>
            <p:nvPr/>
          </p:nvSpPr>
          <p:spPr bwMode="auto">
            <a:xfrm>
              <a:off x="6627813" y="195717"/>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US"/>
            </a:p>
          </p:txBody>
        </p:sp>
        <p:sp>
          <p:nvSpPr>
            <p:cNvPr id="51"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US"/>
            </a:p>
          </p:txBody>
        </p:sp>
        <p:sp>
          <p:nvSpPr>
            <p:cNvPr id="52"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US"/>
            </a:p>
          </p:txBody>
        </p:sp>
        <p:sp>
          <p:nvSpPr>
            <p:cNvPr id="53"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US"/>
            </a:p>
          </p:txBody>
        </p:sp>
        <p:sp>
          <p:nvSpPr>
            <p:cNvPr id="54"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US"/>
            </a:p>
          </p:txBody>
        </p:sp>
        <p:sp>
          <p:nvSpPr>
            <p:cNvPr id="55"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US"/>
            </a:p>
          </p:txBody>
        </p:sp>
        <p:sp>
          <p:nvSpPr>
            <p:cNvPr id="56"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US"/>
            </a:p>
          </p:txBody>
        </p:sp>
        <p:sp>
          <p:nvSpPr>
            <p:cNvPr id="57"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US"/>
            </a:p>
          </p:txBody>
        </p:sp>
        <p:sp>
          <p:nvSpPr>
            <p:cNvPr id="58"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US"/>
            </a:p>
          </p:txBody>
        </p:sp>
        <p:sp>
          <p:nvSpPr>
            <p:cNvPr id="59"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US"/>
            </a:p>
          </p:txBody>
        </p:sp>
        <p:sp>
          <p:nvSpPr>
            <p:cNvPr id="60"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US"/>
            </a:p>
          </p:txBody>
        </p:sp>
        <p:sp>
          <p:nvSpPr>
            <p:cNvPr id="61"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US"/>
            </a:p>
          </p:txBody>
        </p:sp>
      </p:grpSp>
      <p:sp>
        <p:nvSpPr>
          <p:cNvPr id="62" name="Rectangle 61"/>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945200" y="624110"/>
            <a:ext cx="6589200"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942415" y="2133600"/>
            <a:ext cx="6591985" cy="38862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772400" y="6135089"/>
            <a:ext cx="766380" cy="370171"/>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10/9/2026</a:t>
            </a:fld>
            <a:endParaRPr lang="en-US" dirty="0"/>
          </a:p>
        </p:txBody>
      </p:sp>
      <p:sp>
        <p:nvSpPr>
          <p:cNvPr id="5" name="Footer Placeholder 4"/>
          <p:cNvSpPr>
            <a:spLocks noGrp="1"/>
          </p:cNvSpPr>
          <p:nvPr>
            <p:ph type="ftr" sz="quarter" idx="3"/>
          </p:nvPr>
        </p:nvSpPr>
        <p:spPr>
          <a:xfrm>
            <a:off x="1942415" y="6135809"/>
            <a:ext cx="5716488"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11228" y="787783"/>
            <a:ext cx="584978"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00944706"/>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 id="2147483679" r:id="rId14"/>
    <p:sldLayoutId id="2147483680" r:id="rId15"/>
    <p:sldLayoutId id="2147483681"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8489DF-153B-CED4-1F6B-2580890BCA44}"/>
              </a:ext>
            </a:extLst>
          </p:cNvPr>
          <p:cNvSpPr>
            <a:spLocks noGrp="1"/>
          </p:cNvSpPr>
          <p:nvPr>
            <p:ph type="ctrTitle"/>
          </p:nvPr>
        </p:nvSpPr>
        <p:spPr>
          <a:xfrm>
            <a:off x="1942416" y="1915060"/>
            <a:ext cx="6600451" cy="2862322"/>
          </a:xfrm>
        </p:spPr>
        <p:txBody>
          <a:bodyPr>
            <a:spAutoFit/>
          </a:bodyPr>
          <a:lstStyle/>
          <a:p>
            <a:r>
              <a:rPr lang="en-US" sz="6000" b="1" dirty="0"/>
              <a:t>What Satan Does About The Word Of God</a:t>
            </a:r>
          </a:p>
        </p:txBody>
      </p:sp>
      <p:sp>
        <p:nvSpPr>
          <p:cNvPr id="3" name="Subtitle 2">
            <a:extLst>
              <a:ext uri="{FF2B5EF4-FFF2-40B4-BE49-F238E27FC236}">
                <a16:creationId xmlns:a16="http://schemas.microsoft.com/office/drawing/2014/main" id="{DEE21AC9-3563-9F27-357B-4A3090109B09}"/>
              </a:ext>
            </a:extLst>
          </p:cNvPr>
          <p:cNvSpPr>
            <a:spLocks noGrp="1"/>
          </p:cNvSpPr>
          <p:nvPr>
            <p:ph type="subTitle" idx="1"/>
          </p:nvPr>
        </p:nvSpPr>
        <p:spPr/>
        <p:txBody>
          <a:bodyPr>
            <a:normAutofit/>
          </a:bodyPr>
          <a:lstStyle/>
          <a:p>
            <a:r>
              <a:rPr lang="en-US" sz="2800" b="1" dirty="0">
                <a:solidFill>
                  <a:schemeClr val="tx1"/>
                </a:solidFill>
              </a:rPr>
              <a:t>Psalms 119:57-64</a:t>
            </a:r>
          </a:p>
        </p:txBody>
      </p:sp>
    </p:spTree>
    <p:extLst>
      <p:ext uri="{BB962C8B-B14F-4D97-AF65-F5344CB8AC3E}">
        <p14:creationId xmlns:p14="http://schemas.microsoft.com/office/powerpoint/2010/main" val="2046344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DC19EB-080D-7B04-7DF4-59B1B3DF28BE}"/>
              </a:ext>
            </a:extLst>
          </p:cNvPr>
          <p:cNvSpPr>
            <a:spLocks noGrp="1"/>
          </p:cNvSpPr>
          <p:nvPr>
            <p:ph type="title"/>
          </p:nvPr>
        </p:nvSpPr>
        <p:spPr>
          <a:xfrm>
            <a:off x="1371600" y="612648"/>
            <a:ext cx="6589199" cy="707886"/>
          </a:xfrm>
        </p:spPr>
        <p:txBody>
          <a:bodyPr>
            <a:spAutoFit/>
          </a:bodyPr>
          <a:lstStyle/>
          <a:p>
            <a:r>
              <a:rPr lang="en-US" sz="4000" b="1" dirty="0">
                <a:solidFill>
                  <a:schemeClr val="tx1"/>
                </a:solidFill>
              </a:rPr>
              <a:t>Introduction</a:t>
            </a:r>
          </a:p>
        </p:txBody>
      </p:sp>
      <p:sp>
        <p:nvSpPr>
          <p:cNvPr id="3" name="Content Placeholder 2">
            <a:extLst>
              <a:ext uri="{FF2B5EF4-FFF2-40B4-BE49-F238E27FC236}">
                <a16:creationId xmlns:a16="http://schemas.microsoft.com/office/drawing/2014/main" id="{338F509D-3540-A7C1-2D30-813DFD4EE190}"/>
              </a:ext>
            </a:extLst>
          </p:cNvPr>
          <p:cNvSpPr>
            <a:spLocks noGrp="1"/>
          </p:cNvSpPr>
          <p:nvPr>
            <p:ph idx="1"/>
          </p:nvPr>
        </p:nvSpPr>
        <p:spPr>
          <a:xfrm>
            <a:off x="1371599" y="1331936"/>
            <a:ext cx="7543800" cy="3236784"/>
          </a:xfrm>
        </p:spPr>
        <p:txBody>
          <a:bodyPr>
            <a:spAutoFit/>
          </a:bodyPr>
          <a:lstStyle/>
          <a:p>
            <a:r>
              <a:rPr lang="en-US" sz="2800" dirty="0">
                <a:solidFill>
                  <a:schemeClr val="tx1"/>
                </a:solidFill>
              </a:rPr>
              <a:t>Jeremiah 10:23 – “I know, O Lord, that the way of man is not in himself, that it is not in man who walks to direct his steps.”</a:t>
            </a:r>
          </a:p>
          <a:p>
            <a:r>
              <a:rPr lang="en-US" sz="2800" dirty="0">
                <a:solidFill>
                  <a:schemeClr val="tx1"/>
                </a:solidFill>
              </a:rPr>
              <a:t>Without God’s Word it is as though we are lost without a compass, drowning without a lifeline.</a:t>
            </a:r>
          </a:p>
        </p:txBody>
      </p:sp>
    </p:spTree>
    <p:extLst>
      <p:ext uri="{BB962C8B-B14F-4D97-AF65-F5344CB8AC3E}">
        <p14:creationId xmlns:p14="http://schemas.microsoft.com/office/powerpoint/2010/main" val="3202291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BC2FB-2EE6-33E5-F61F-98783A795CD3}"/>
              </a:ext>
            </a:extLst>
          </p:cNvPr>
          <p:cNvSpPr>
            <a:spLocks noGrp="1"/>
          </p:cNvSpPr>
          <p:nvPr>
            <p:ph type="title"/>
          </p:nvPr>
        </p:nvSpPr>
        <p:spPr>
          <a:xfrm>
            <a:off x="1371600" y="337076"/>
            <a:ext cx="6589199" cy="1323439"/>
          </a:xfrm>
        </p:spPr>
        <p:txBody>
          <a:bodyPr>
            <a:spAutoFit/>
          </a:bodyPr>
          <a:lstStyle/>
          <a:p>
            <a:r>
              <a:rPr lang="en-US" sz="4000" b="1" dirty="0">
                <a:solidFill>
                  <a:schemeClr val="tx1"/>
                </a:solidFill>
              </a:rPr>
              <a:t>We Are To Be Prepared For Warfare</a:t>
            </a:r>
          </a:p>
        </p:txBody>
      </p:sp>
      <p:sp>
        <p:nvSpPr>
          <p:cNvPr id="3" name="Content Placeholder 2">
            <a:extLst>
              <a:ext uri="{FF2B5EF4-FFF2-40B4-BE49-F238E27FC236}">
                <a16:creationId xmlns:a16="http://schemas.microsoft.com/office/drawing/2014/main" id="{B4E569F2-CC39-1520-DA17-0734DF48298E}"/>
              </a:ext>
            </a:extLst>
          </p:cNvPr>
          <p:cNvSpPr>
            <a:spLocks noGrp="1"/>
          </p:cNvSpPr>
          <p:nvPr>
            <p:ph idx="1"/>
          </p:nvPr>
        </p:nvSpPr>
        <p:spPr>
          <a:xfrm>
            <a:off x="1371599" y="1682664"/>
            <a:ext cx="7543800" cy="4852610"/>
          </a:xfrm>
        </p:spPr>
        <p:txBody>
          <a:bodyPr>
            <a:spAutoFit/>
          </a:bodyPr>
          <a:lstStyle/>
          <a:p>
            <a:r>
              <a:rPr lang="en-US" sz="2800" dirty="0">
                <a:solidFill>
                  <a:schemeClr val="tx1"/>
                </a:solidFill>
              </a:rPr>
              <a:t>Ephesians 6:17 – “… take up the whole armor of God”</a:t>
            </a:r>
          </a:p>
          <a:p>
            <a:r>
              <a:rPr lang="en-US" sz="2800" dirty="0">
                <a:solidFill>
                  <a:schemeClr val="tx1"/>
                </a:solidFill>
              </a:rPr>
              <a:t>II Corinthians 10:3-5 – “… the weapons of our warfare …”</a:t>
            </a:r>
          </a:p>
          <a:p>
            <a:r>
              <a:rPr lang="en-US" sz="2800" dirty="0">
                <a:solidFill>
                  <a:schemeClr val="tx1"/>
                </a:solidFill>
              </a:rPr>
              <a:t>Hebrews 4:12 – “sharper than any two-edged sword”</a:t>
            </a:r>
          </a:p>
          <a:p>
            <a:r>
              <a:rPr lang="en-US" sz="2800" dirty="0">
                <a:solidFill>
                  <a:schemeClr val="tx1"/>
                </a:solidFill>
              </a:rPr>
              <a:t>Satan is faced with the problem of what to do about the Word of God</a:t>
            </a:r>
          </a:p>
          <a:p>
            <a:pPr lvl="1"/>
            <a:r>
              <a:rPr lang="en-US" sz="2600" dirty="0">
                <a:solidFill>
                  <a:schemeClr val="tx1"/>
                </a:solidFill>
              </a:rPr>
              <a:t>cf. II Corinthians 2:11 – “… we are not ignorant of his designs”</a:t>
            </a:r>
          </a:p>
        </p:txBody>
      </p:sp>
    </p:spTree>
    <p:extLst>
      <p:ext uri="{BB962C8B-B14F-4D97-AF65-F5344CB8AC3E}">
        <p14:creationId xmlns:p14="http://schemas.microsoft.com/office/powerpoint/2010/main" val="80958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DC0C2-9B0B-5666-FEE9-013C01DC4112}"/>
              </a:ext>
            </a:extLst>
          </p:cNvPr>
          <p:cNvSpPr>
            <a:spLocks noGrp="1"/>
          </p:cNvSpPr>
          <p:nvPr>
            <p:ph type="title"/>
          </p:nvPr>
        </p:nvSpPr>
        <p:spPr>
          <a:xfrm>
            <a:off x="1371600" y="612648"/>
            <a:ext cx="6589199" cy="707886"/>
          </a:xfrm>
        </p:spPr>
        <p:txBody>
          <a:bodyPr>
            <a:spAutoFit/>
          </a:bodyPr>
          <a:lstStyle/>
          <a:p>
            <a:r>
              <a:rPr lang="en-US" sz="4000" b="1" dirty="0">
                <a:solidFill>
                  <a:schemeClr val="tx1"/>
                </a:solidFill>
              </a:rPr>
              <a:t>Satan Will:</a:t>
            </a:r>
          </a:p>
        </p:txBody>
      </p:sp>
      <p:sp>
        <p:nvSpPr>
          <p:cNvPr id="3" name="Content Placeholder 2">
            <a:extLst>
              <a:ext uri="{FF2B5EF4-FFF2-40B4-BE49-F238E27FC236}">
                <a16:creationId xmlns:a16="http://schemas.microsoft.com/office/drawing/2014/main" id="{AE137D39-BA08-C739-006A-52B16DB41C50}"/>
              </a:ext>
            </a:extLst>
          </p:cNvPr>
          <p:cNvSpPr>
            <a:spLocks noGrp="1"/>
          </p:cNvSpPr>
          <p:nvPr>
            <p:ph idx="1"/>
          </p:nvPr>
        </p:nvSpPr>
        <p:spPr>
          <a:xfrm>
            <a:off x="1371599" y="1335024"/>
            <a:ext cx="7543800" cy="5324535"/>
          </a:xfrm>
        </p:spPr>
        <p:txBody>
          <a:bodyPr>
            <a:spAutoFit/>
          </a:bodyPr>
          <a:lstStyle/>
          <a:p>
            <a:pPr>
              <a:spcBef>
                <a:spcPts val="0"/>
              </a:spcBef>
            </a:pPr>
            <a:r>
              <a:rPr lang="en-US" sz="2800" dirty="0">
                <a:solidFill>
                  <a:schemeClr val="tx1"/>
                </a:solidFill>
              </a:rPr>
              <a:t>Tempt us to doubt and/or deny God’s Word</a:t>
            </a:r>
          </a:p>
          <a:p>
            <a:pPr lvl="1">
              <a:spcBef>
                <a:spcPts val="0"/>
              </a:spcBef>
            </a:pPr>
            <a:r>
              <a:rPr lang="en-US" sz="2800" dirty="0">
                <a:solidFill>
                  <a:schemeClr val="tx1"/>
                </a:solidFill>
              </a:rPr>
              <a:t>Genesis 3:1-6 – “… you will be like God”</a:t>
            </a:r>
          </a:p>
          <a:p>
            <a:pPr>
              <a:spcBef>
                <a:spcPts val="0"/>
              </a:spcBef>
            </a:pPr>
            <a:r>
              <a:rPr lang="en-US" sz="2800" dirty="0">
                <a:solidFill>
                  <a:schemeClr val="tx1"/>
                </a:solidFill>
              </a:rPr>
              <a:t>Deny the warnings of sin, the plan of salvation, rebukes of error</a:t>
            </a:r>
          </a:p>
          <a:p>
            <a:pPr lvl="1">
              <a:spcBef>
                <a:spcPts val="0"/>
              </a:spcBef>
            </a:pPr>
            <a:r>
              <a:rPr lang="en-US" sz="2800" dirty="0">
                <a:solidFill>
                  <a:schemeClr val="tx1"/>
                </a:solidFill>
              </a:rPr>
              <a:t>Acts 13:44-45 – “… filled with jealousy and began to contradict …”</a:t>
            </a:r>
          </a:p>
          <a:p>
            <a:pPr lvl="1">
              <a:spcBef>
                <a:spcPts val="0"/>
              </a:spcBef>
            </a:pPr>
            <a:r>
              <a:rPr lang="en-US" sz="2800" dirty="0">
                <a:solidFill>
                  <a:schemeClr val="tx1"/>
                </a:solidFill>
              </a:rPr>
              <a:t>Hebrews 4:1-2 – “… they were not united by faith …”</a:t>
            </a:r>
          </a:p>
          <a:p>
            <a:pPr lvl="1">
              <a:spcBef>
                <a:spcPts val="0"/>
              </a:spcBef>
            </a:pPr>
            <a:r>
              <a:rPr lang="en-US" sz="2800" dirty="0">
                <a:solidFill>
                  <a:schemeClr val="tx1"/>
                </a:solidFill>
              </a:rPr>
              <a:t>II Timothy 3:16-17 – “equipped for every good work”</a:t>
            </a:r>
          </a:p>
        </p:txBody>
      </p:sp>
    </p:spTree>
    <p:extLst>
      <p:ext uri="{BB962C8B-B14F-4D97-AF65-F5344CB8AC3E}">
        <p14:creationId xmlns:p14="http://schemas.microsoft.com/office/powerpoint/2010/main" val="3091708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F3B68E-DAE5-D359-7130-EB1ACE7F2BE6}"/>
              </a:ext>
            </a:extLst>
          </p:cNvPr>
          <p:cNvSpPr>
            <a:spLocks noGrp="1"/>
          </p:cNvSpPr>
          <p:nvPr>
            <p:ph idx="1"/>
          </p:nvPr>
        </p:nvSpPr>
        <p:spPr>
          <a:xfrm>
            <a:off x="1371600" y="1335024"/>
            <a:ext cx="7543800" cy="5293757"/>
          </a:xfrm>
        </p:spPr>
        <p:txBody>
          <a:bodyPr>
            <a:spAutoFit/>
          </a:bodyPr>
          <a:lstStyle/>
          <a:p>
            <a:pPr>
              <a:spcBef>
                <a:spcPts val="600"/>
              </a:spcBef>
            </a:pPr>
            <a:r>
              <a:rPr lang="en-US" sz="2800" dirty="0">
                <a:solidFill>
                  <a:schemeClr val="tx1"/>
                </a:solidFill>
              </a:rPr>
              <a:t>Try to get us to lose the Word</a:t>
            </a:r>
          </a:p>
          <a:p>
            <a:pPr lvl="1">
              <a:spcBef>
                <a:spcPts val="600"/>
              </a:spcBef>
            </a:pPr>
            <a:r>
              <a:rPr lang="en-US" sz="2800" dirty="0">
                <a:solidFill>
                  <a:schemeClr val="tx1"/>
                </a:solidFill>
              </a:rPr>
              <a:t>II Kings 22:8-13 – “… our fathers have not obeyed the words of this book”</a:t>
            </a:r>
          </a:p>
          <a:p>
            <a:pPr lvl="2">
              <a:spcBef>
                <a:spcPts val="600"/>
              </a:spcBef>
            </a:pPr>
            <a:r>
              <a:rPr lang="en-US" sz="2800" dirty="0">
                <a:solidFill>
                  <a:schemeClr val="tx1"/>
                </a:solidFill>
              </a:rPr>
              <a:t>cf. I Kings 21:8-9 – “… Manasseh led them astray …”</a:t>
            </a:r>
          </a:p>
          <a:p>
            <a:pPr>
              <a:spcBef>
                <a:spcPts val="600"/>
              </a:spcBef>
            </a:pPr>
            <a:r>
              <a:rPr lang="en-US" sz="2800" dirty="0">
                <a:solidFill>
                  <a:schemeClr val="tx1"/>
                </a:solidFill>
              </a:rPr>
              <a:t>Tempt us through:</a:t>
            </a:r>
          </a:p>
          <a:p>
            <a:pPr lvl="1">
              <a:spcBef>
                <a:spcPts val="600"/>
              </a:spcBef>
            </a:pPr>
            <a:r>
              <a:rPr lang="en-US" sz="2800" dirty="0">
                <a:solidFill>
                  <a:schemeClr val="tx1"/>
                </a:solidFill>
              </a:rPr>
              <a:t>Worldliness</a:t>
            </a:r>
          </a:p>
          <a:p>
            <a:pPr lvl="2">
              <a:spcBef>
                <a:spcPts val="600"/>
              </a:spcBef>
            </a:pPr>
            <a:r>
              <a:rPr lang="en-US" sz="2800" dirty="0">
                <a:solidFill>
                  <a:schemeClr val="tx1"/>
                </a:solidFill>
              </a:rPr>
              <a:t>Galatians 5:19-21 – “… will not inherit the kingdom of God”</a:t>
            </a:r>
          </a:p>
          <a:p>
            <a:pPr lvl="2">
              <a:spcBef>
                <a:spcPts val="600"/>
              </a:spcBef>
            </a:pPr>
            <a:r>
              <a:rPr lang="en-US" sz="2800" dirty="0">
                <a:solidFill>
                  <a:schemeClr val="tx1"/>
                </a:solidFill>
              </a:rPr>
              <a:t>John 3:19-21 – “their deeds were evil”</a:t>
            </a:r>
          </a:p>
        </p:txBody>
      </p:sp>
      <p:sp>
        <p:nvSpPr>
          <p:cNvPr id="4" name="Title 1">
            <a:extLst>
              <a:ext uri="{FF2B5EF4-FFF2-40B4-BE49-F238E27FC236}">
                <a16:creationId xmlns:a16="http://schemas.microsoft.com/office/drawing/2014/main" id="{BCA4337A-5E89-CF43-F113-253AE3F09375}"/>
              </a:ext>
            </a:extLst>
          </p:cNvPr>
          <p:cNvSpPr>
            <a:spLocks noGrp="1"/>
          </p:cNvSpPr>
          <p:nvPr>
            <p:ph type="title"/>
          </p:nvPr>
        </p:nvSpPr>
        <p:spPr>
          <a:xfrm>
            <a:off x="1371600" y="612648"/>
            <a:ext cx="6589199" cy="707886"/>
          </a:xfrm>
        </p:spPr>
        <p:txBody>
          <a:bodyPr>
            <a:spAutoFit/>
          </a:bodyPr>
          <a:lstStyle/>
          <a:p>
            <a:r>
              <a:rPr lang="en-US" sz="4000" b="1" dirty="0">
                <a:solidFill>
                  <a:schemeClr val="tx1"/>
                </a:solidFill>
              </a:rPr>
              <a:t>Satan Will:</a:t>
            </a:r>
          </a:p>
        </p:txBody>
      </p:sp>
    </p:spTree>
    <p:extLst>
      <p:ext uri="{BB962C8B-B14F-4D97-AF65-F5344CB8AC3E}">
        <p14:creationId xmlns:p14="http://schemas.microsoft.com/office/powerpoint/2010/main" val="79867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F2E1B6-B87F-C8E1-E717-17897EB1D467}"/>
              </a:ext>
            </a:extLst>
          </p:cNvPr>
          <p:cNvSpPr>
            <a:spLocks noGrp="1"/>
          </p:cNvSpPr>
          <p:nvPr>
            <p:ph idx="1"/>
          </p:nvPr>
        </p:nvSpPr>
        <p:spPr>
          <a:xfrm>
            <a:off x="1371600" y="1335024"/>
            <a:ext cx="7543800" cy="5262979"/>
          </a:xfrm>
        </p:spPr>
        <p:txBody>
          <a:bodyPr>
            <a:spAutoFit/>
          </a:bodyPr>
          <a:lstStyle/>
          <a:p>
            <a:pPr>
              <a:spcBef>
                <a:spcPts val="0"/>
              </a:spcBef>
            </a:pPr>
            <a:r>
              <a:rPr lang="en-US" sz="2800" dirty="0">
                <a:solidFill>
                  <a:schemeClr val="tx1"/>
                </a:solidFill>
              </a:rPr>
              <a:t>Tempt us through:</a:t>
            </a:r>
          </a:p>
          <a:p>
            <a:pPr lvl="1">
              <a:spcBef>
                <a:spcPts val="0"/>
              </a:spcBef>
            </a:pPr>
            <a:r>
              <a:rPr lang="en-US" sz="2800" dirty="0">
                <a:solidFill>
                  <a:schemeClr val="tx1"/>
                </a:solidFill>
              </a:rPr>
              <a:t>Compromise</a:t>
            </a:r>
          </a:p>
          <a:p>
            <a:pPr lvl="2">
              <a:spcBef>
                <a:spcPts val="0"/>
              </a:spcBef>
            </a:pPr>
            <a:r>
              <a:rPr lang="en-US" sz="2800" dirty="0">
                <a:solidFill>
                  <a:schemeClr val="tx1"/>
                </a:solidFill>
              </a:rPr>
              <a:t>Revelation 21:14-16 – “… some who hold the teaching of the Nicolaitans”</a:t>
            </a:r>
          </a:p>
          <a:p>
            <a:pPr lvl="1">
              <a:spcBef>
                <a:spcPts val="0"/>
              </a:spcBef>
            </a:pPr>
            <a:r>
              <a:rPr lang="en-US" sz="2800" dirty="0">
                <a:solidFill>
                  <a:schemeClr val="tx1"/>
                </a:solidFill>
              </a:rPr>
              <a:t>Neglect</a:t>
            </a:r>
          </a:p>
          <a:p>
            <a:pPr lvl="2">
              <a:spcBef>
                <a:spcPts val="0"/>
              </a:spcBef>
            </a:pPr>
            <a:r>
              <a:rPr lang="en-US" sz="2800" dirty="0">
                <a:solidFill>
                  <a:schemeClr val="tx1"/>
                </a:solidFill>
              </a:rPr>
              <a:t>Hebrews 5:11-12 – “… you have become dull of hearing”</a:t>
            </a:r>
          </a:p>
          <a:p>
            <a:pPr lvl="2">
              <a:spcBef>
                <a:spcPts val="0"/>
              </a:spcBef>
            </a:pPr>
            <a:r>
              <a:rPr lang="en-US" sz="2800" dirty="0">
                <a:solidFill>
                  <a:schemeClr val="tx1"/>
                </a:solidFill>
              </a:rPr>
              <a:t>II Peter 3:15-18 – “… the ignorant and unstable twist …”</a:t>
            </a:r>
          </a:p>
          <a:p>
            <a:pPr lvl="2">
              <a:spcBef>
                <a:spcPts val="0"/>
              </a:spcBef>
            </a:pPr>
            <a:r>
              <a:rPr lang="en-US" sz="2800" dirty="0">
                <a:solidFill>
                  <a:schemeClr val="tx1"/>
                </a:solidFill>
              </a:rPr>
              <a:t>II Timothy 2:15 – “rightly handling the word of truth”</a:t>
            </a:r>
          </a:p>
        </p:txBody>
      </p:sp>
      <p:sp>
        <p:nvSpPr>
          <p:cNvPr id="4" name="Title 1">
            <a:extLst>
              <a:ext uri="{FF2B5EF4-FFF2-40B4-BE49-F238E27FC236}">
                <a16:creationId xmlns:a16="http://schemas.microsoft.com/office/drawing/2014/main" id="{0D13930A-C0C1-7F11-37CA-19C899525DB5}"/>
              </a:ext>
            </a:extLst>
          </p:cNvPr>
          <p:cNvSpPr>
            <a:spLocks noGrp="1"/>
          </p:cNvSpPr>
          <p:nvPr>
            <p:ph type="title"/>
          </p:nvPr>
        </p:nvSpPr>
        <p:spPr>
          <a:xfrm>
            <a:off x="1371600" y="612648"/>
            <a:ext cx="6589199" cy="707886"/>
          </a:xfrm>
        </p:spPr>
        <p:txBody>
          <a:bodyPr>
            <a:spAutoFit/>
          </a:bodyPr>
          <a:lstStyle/>
          <a:p>
            <a:r>
              <a:rPr lang="en-US" sz="4000" b="1" dirty="0">
                <a:solidFill>
                  <a:schemeClr val="tx1"/>
                </a:solidFill>
              </a:rPr>
              <a:t>Satan Will:</a:t>
            </a:r>
          </a:p>
        </p:txBody>
      </p:sp>
    </p:spTree>
    <p:extLst>
      <p:ext uri="{BB962C8B-B14F-4D97-AF65-F5344CB8AC3E}">
        <p14:creationId xmlns:p14="http://schemas.microsoft.com/office/powerpoint/2010/main" val="3432197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FD4205-9C37-C7CB-8B7A-237AB41DA0DA}"/>
              </a:ext>
            </a:extLst>
          </p:cNvPr>
          <p:cNvSpPr>
            <a:spLocks noGrp="1"/>
          </p:cNvSpPr>
          <p:nvPr>
            <p:ph idx="1"/>
          </p:nvPr>
        </p:nvSpPr>
        <p:spPr>
          <a:xfrm>
            <a:off x="1371600" y="1335024"/>
            <a:ext cx="7543800" cy="5413790"/>
          </a:xfrm>
        </p:spPr>
        <p:txBody>
          <a:bodyPr>
            <a:spAutoFit/>
          </a:bodyPr>
          <a:lstStyle/>
          <a:p>
            <a:pPr>
              <a:lnSpc>
                <a:spcPct val="95000"/>
              </a:lnSpc>
              <a:spcBef>
                <a:spcPts val="0"/>
              </a:spcBef>
            </a:pPr>
            <a:r>
              <a:rPr lang="en-US" sz="2800" dirty="0">
                <a:solidFill>
                  <a:schemeClr val="tx1"/>
                </a:solidFill>
              </a:rPr>
              <a:t>Make the Word void through the traditions of men</a:t>
            </a:r>
          </a:p>
          <a:p>
            <a:pPr lvl="1">
              <a:lnSpc>
                <a:spcPct val="95000"/>
              </a:lnSpc>
              <a:spcBef>
                <a:spcPts val="0"/>
              </a:spcBef>
            </a:pPr>
            <a:r>
              <a:rPr lang="en-US" sz="2800" dirty="0">
                <a:solidFill>
                  <a:schemeClr val="tx1"/>
                </a:solidFill>
              </a:rPr>
              <a:t>Matthew 15:1-9 – “… you have made void the word of God”</a:t>
            </a:r>
          </a:p>
          <a:p>
            <a:pPr lvl="1">
              <a:lnSpc>
                <a:spcPct val="95000"/>
              </a:lnSpc>
              <a:spcBef>
                <a:spcPts val="0"/>
              </a:spcBef>
            </a:pPr>
            <a:r>
              <a:rPr lang="en-US" sz="2800" dirty="0">
                <a:solidFill>
                  <a:schemeClr val="tx1"/>
                </a:solidFill>
              </a:rPr>
              <a:t>Convincing us that our opinions are equal to God’s Word</a:t>
            </a:r>
          </a:p>
          <a:p>
            <a:pPr lvl="2">
              <a:lnSpc>
                <a:spcPct val="95000"/>
              </a:lnSpc>
              <a:spcBef>
                <a:spcPts val="0"/>
              </a:spcBef>
            </a:pPr>
            <a:r>
              <a:rPr lang="en-US" sz="2800" dirty="0">
                <a:solidFill>
                  <a:schemeClr val="tx1"/>
                </a:solidFill>
              </a:rPr>
              <a:t>Colossians 2:8, 20-23 – “according to human tradition”</a:t>
            </a:r>
          </a:p>
          <a:p>
            <a:pPr lvl="2">
              <a:lnSpc>
                <a:spcPct val="95000"/>
              </a:lnSpc>
              <a:spcBef>
                <a:spcPts val="0"/>
              </a:spcBef>
            </a:pPr>
            <a:r>
              <a:rPr lang="en-US" sz="2800" dirty="0">
                <a:solidFill>
                  <a:schemeClr val="tx1"/>
                </a:solidFill>
              </a:rPr>
              <a:t>Galatians 1:8-9 – “let him be accursed”</a:t>
            </a:r>
          </a:p>
          <a:p>
            <a:pPr lvl="1">
              <a:lnSpc>
                <a:spcPct val="95000"/>
              </a:lnSpc>
              <a:spcBef>
                <a:spcPts val="0"/>
              </a:spcBef>
            </a:pPr>
            <a:r>
              <a:rPr lang="en-US" sz="2800" dirty="0">
                <a:solidFill>
                  <a:schemeClr val="tx1"/>
                </a:solidFill>
              </a:rPr>
              <a:t>By false teachers</a:t>
            </a:r>
          </a:p>
          <a:p>
            <a:pPr lvl="2">
              <a:lnSpc>
                <a:spcPct val="95000"/>
              </a:lnSpc>
              <a:spcBef>
                <a:spcPts val="0"/>
              </a:spcBef>
            </a:pPr>
            <a:r>
              <a:rPr lang="en-US" sz="2800" dirty="0">
                <a:solidFill>
                  <a:schemeClr val="tx1"/>
                </a:solidFill>
              </a:rPr>
              <a:t>II Peter 2:1-3 – “… many will follow their sensuality”</a:t>
            </a:r>
          </a:p>
        </p:txBody>
      </p:sp>
      <p:sp>
        <p:nvSpPr>
          <p:cNvPr id="4" name="Title 1">
            <a:extLst>
              <a:ext uri="{FF2B5EF4-FFF2-40B4-BE49-F238E27FC236}">
                <a16:creationId xmlns:a16="http://schemas.microsoft.com/office/drawing/2014/main" id="{72C3566C-6437-EEEF-B776-1FBDD6CD043F}"/>
              </a:ext>
            </a:extLst>
          </p:cNvPr>
          <p:cNvSpPr>
            <a:spLocks noGrp="1"/>
          </p:cNvSpPr>
          <p:nvPr>
            <p:ph type="title"/>
          </p:nvPr>
        </p:nvSpPr>
        <p:spPr>
          <a:xfrm>
            <a:off x="1371600" y="612648"/>
            <a:ext cx="6589199" cy="707886"/>
          </a:xfrm>
        </p:spPr>
        <p:txBody>
          <a:bodyPr>
            <a:spAutoFit/>
          </a:bodyPr>
          <a:lstStyle/>
          <a:p>
            <a:r>
              <a:rPr lang="en-US" sz="4000" b="1" dirty="0">
                <a:solidFill>
                  <a:schemeClr val="tx1"/>
                </a:solidFill>
              </a:rPr>
              <a:t>Satan Will:</a:t>
            </a:r>
          </a:p>
        </p:txBody>
      </p:sp>
    </p:spTree>
    <p:extLst>
      <p:ext uri="{BB962C8B-B14F-4D97-AF65-F5344CB8AC3E}">
        <p14:creationId xmlns:p14="http://schemas.microsoft.com/office/powerpoint/2010/main" val="1428413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30F9ED-3CDD-C0FA-776E-A01BA6F3A3C8}"/>
              </a:ext>
            </a:extLst>
          </p:cNvPr>
          <p:cNvSpPr>
            <a:spLocks noGrp="1"/>
          </p:cNvSpPr>
          <p:nvPr>
            <p:ph idx="1"/>
          </p:nvPr>
        </p:nvSpPr>
        <p:spPr>
          <a:xfrm>
            <a:off x="1371600" y="1335024"/>
            <a:ext cx="7543800" cy="5442516"/>
          </a:xfrm>
        </p:spPr>
        <p:txBody>
          <a:bodyPr>
            <a:spAutoFit/>
          </a:bodyPr>
          <a:lstStyle/>
          <a:p>
            <a:pPr>
              <a:spcBef>
                <a:spcPts val="0"/>
              </a:spcBef>
              <a:spcAft>
                <a:spcPts val="200"/>
              </a:spcAft>
            </a:pPr>
            <a:r>
              <a:rPr lang="en-US" sz="2800" dirty="0">
                <a:solidFill>
                  <a:schemeClr val="tx1"/>
                </a:solidFill>
              </a:rPr>
              <a:t>Make the Word void through the traditions of men</a:t>
            </a:r>
          </a:p>
          <a:p>
            <a:pPr lvl="1">
              <a:spcBef>
                <a:spcPts val="0"/>
              </a:spcBef>
              <a:spcAft>
                <a:spcPts val="200"/>
              </a:spcAft>
            </a:pPr>
            <a:r>
              <a:rPr lang="en-US" sz="2800" dirty="0">
                <a:solidFill>
                  <a:schemeClr val="tx1"/>
                </a:solidFill>
              </a:rPr>
              <a:t>By hypocrisy</a:t>
            </a:r>
          </a:p>
          <a:p>
            <a:pPr lvl="2">
              <a:spcBef>
                <a:spcPts val="0"/>
              </a:spcBef>
              <a:spcAft>
                <a:spcPts val="200"/>
              </a:spcAft>
            </a:pPr>
            <a:r>
              <a:rPr lang="en-US" sz="2800" dirty="0">
                <a:solidFill>
                  <a:schemeClr val="tx1"/>
                </a:solidFill>
              </a:rPr>
              <a:t>Matthew 23:2-3 – “… they preach, but do not practice”</a:t>
            </a:r>
          </a:p>
          <a:p>
            <a:pPr lvl="2">
              <a:spcBef>
                <a:spcPts val="0"/>
              </a:spcBef>
              <a:spcAft>
                <a:spcPts val="200"/>
              </a:spcAft>
            </a:pPr>
            <a:r>
              <a:rPr lang="en-US" sz="2800" dirty="0">
                <a:solidFill>
                  <a:schemeClr val="tx1"/>
                </a:solidFill>
              </a:rPr>
              <a:t>Luke 6:46 – “not do what I tell you”</a:t>
            </a:r>
          </a:p>
          <a:p>
            <a:pPr lvl="2">
              <a:spcBef>
                <a:spcPts val="0"/>
              </a:spcBef>
              <a:spcAft>
                <a:spcPts val="200"/>
              </a:spcAft>
            </a:pPr>
            <a:r>
              <a:rPr lang="en-US" sz="2800" dirty="0">
                <a:solidFill>
                  <a:schemeClr val="tx1"/>
                </a:solidFill>
              </a:rPr>
              <a:t>James 2:14 – “Can that faith save him?”</a:t>
            </a:r>
          </a:p>
          <a:p>
            <a:pPr>
              <a:spcBef>
                <a:spcPts val="0"/>
              </a:spcBef>
              <a:spcAft>
                <a:spcPts val="200"/>
              </a:spcAft>
            </a:pPr>
            <a:r>
              <a:rPr lang="en-US" sz="2800" dirty="0">
                <a:solidFill>
                  <a:schemeClr val="tx1"/>
                </a:solidFill>
              </a:rPr>
              <a:t>Crowd the Word out of our lives</a:t>
            </a:r>
          </a:p>
          <a:p>
            <a:pPr lvl="1">
              <a:spcBef>
                <a:spcPts val="0"/>
              </a:spcBef>
              <a:spcAft>
                <a:spcPts val="200"/>
              </a:spcAft>
            </a:pPr>
            <a:r>
              <a:rPr lang="en-US" sz="2800" dirty="0">
                <a:solidFill>
                  <a:schemeClr val="tx1"/>
                </a:solidFill>
              </a:rPr>
              <a:t>Luke 8:5-8, 14 – “… choked by the cares and riches and pleasures of life”</a:t>
            </a:r>
          </a:p>
          <a:p>
            <a:pPr lvl="1">
              <a:spcBef>
                <a:spcPts val="0"/>
              </a:spcBef>
              <a:spcAft>
                <a:spcPts val="200"/>
              </a:spcAft>
            </a:pPr>
            <a:r>
              <a:rPr lang="en-US" sz="2800" dirty="0">
                <a:solidFill>
                  <a:schemeClr val="tx1"/>
                </a:solidFill>
              </a:rPr>
              <a:t>Mark 4:19 – “... choke the word”</a:t>
            </a:r>
          </a:p>
        </p:txBody>
      </p:sp>
      <p:sp>
        <p:nvSpPr>
          <p:cNvPr id="4" name="Title 1">
            <a:extLst>
              <a:ext uri="{FF2B5EF4-FFF2-40B4-BE49-F238E27FC236}">
                <a16:creationId xmlns:a16="http://schemas.microsoft.com/office/drawing/2014/main" id="{97CC1E07-2257-FF28-53BB-D94B213995F4}"/>
              </a:ext>
            </a:extLst>
          </p:cNvPr>
          <p:cNvSpPr>
            <a:spLocks noGrp="1"/>
          </p:cNvSpPr>
          <p:nvPr>
            <p:ph type="title"/>
          </p:nvPr>
        </p:nvSpPr>
        <p:spPr>
          <a:xfrm>
            <a:off x="1371600" y="612648"/>
            <a:ext cx="6589199" cy="707886"/>
          </a:xfrm>
        </p:spPr>
        <p:txBody>
          <a:bodyPr>
            <a:spAutoFit/>
          </a:bodyPr>
          <a:lstStyle/>
          <a:p>
            <a:r>
              <a:rPr lang="en-US" sz="4000" b="1" dirty="0">
                <a:solidFill>
                  <a:schemeClr val="tx1"/>
                </a:solidFill>
              </a:rPr>
              <a:t>Satan Will:</a:t>
            </a:r>
          </a:p>
        </p:txBody>
      </p:sp>
    </p:spTree>
    <p:extLst>
      <p:ext uri="{BB962C8B-B14F-4D97-AF65-F5344CB8AC3E}">
        <p14:creationId xmlns:p14="http://schemas.microsoft.com/office/powerpoint/2010/main" val="2342643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BB8D0FF-832E-BC2D-6BD2-47CED3F6CED3}"/>
              </a:ext>
            </a:extLst>
          </p:cNvPr>
          <p:cNvSpPr>
            <a:spLocks noGrp="1"/>
          </p:cNvSpPr>
          <p:nvPr>
            <p:ph idx="1"/>
          </p:nvPr>
        </p:nvSpPr>
        <p:spPr>
          <a:xfrm>
            <a:off x="1371600" y="1335024"/>
            <a:ext cx="7543800" cy="5413790"/>
          </a:xfrm>
        </p:spPr>
        <p:txBody>
          <a:bodyPr>
            <a:spAutoFit/>
          </a:bodyPr>
          <a:lstStyle/>
          <a:p>
            <a:pPr>
              <a:lnSpc>
                <a:spcPct val="95000"/>
              </a:lnSpc>
              <a:spcBef>
                <a:spcPts val="0"/>
              </a:spcBef>
            </a:pPr>
            <a:r>
              <a:rPr lang="en-US" sz="2800" dirty="0">
                <a:solidFill>
                  <a:schemeClr val="tx1"/>
                </a:solidFill>
              </a:rPr>
              <a:t>Ensure our lives revolve around God’s Word</a:t>
            </a:r>
          </a:p>
          <a:p>
            <a:pPr lvl="1">
              <a:lnSpc>
                <a:spcPct val="95000"/>
              </a:lnSpc>
              <a:spcBef>
                <a:spcPts val="0"/>
              </a:spcBef>
            </a:pPr>
            <a:r>
              <a:rPr lang="en-US" sz="2800" dirty="0">
                <a:solidFill>
                  <a:schemeClr val="tx1"/>
                </a:solidFill>
              </a:rPr>
              <a:t>Compare:</a:t>
            </a:r>
          </a:p>
          <a:p>
            <a:pPr lvl="2">
              <a:lnSpc>
                <a:spcPct val="95000"/>
              </a:lnSpc>
              <a:spcBef>
                <a:spcPts val="0"/>
              </a:spcBef>
            </a:pPr>
            <a:r>
              <a:rPr lang="en-US" sz="2800" dirty="0">
                <a:solidFill>
                  <a:schemeClr val="tx1"/>
                </a:solidFill>
              </a:rPr>
              <a:t>Matthew 13:13-15 – “… this people's heart has grown dull”</a:t>
            </a:r>
          </a:p>
          <a:p>
            <a:pPr lvl="2">
              <a:lnSpc>
                <a:spcPct val="95000"/>
              </a:lnSpc>
              <a:spcBef>
                <a:spcPts val="0"/>
              </a:spcBef>
            </a:pPr>
            <a:r>
              <a:rPr lang="en-US" sz="2800" dirty="0">
                <a:solidFill>
                  <a:schemeClr val="tx1"/>
                </a:solidFill>
              </a:rPr>
              <a:t>Matthew 13:19 – “the evil one comes and snatches away …”</a:t>
            </a:r>
          </a:p>
          <a:p>
            <a:pPr lvl="1">
              <a:lnSpc>
                <a:spcPct val="95000"/>
              </a:lnSpc>
              <a:spcBef>
                <a:spcPts val="0"/>
              </a:spcBef>
            </a:pPr>
            <a:r>
              <a:rPr lang="en-US" sz="2800" dirty="0">
                <a:solidFill>
                  <a:schemeClr val="tx1"/>
                </a:solidFill>
              </a:rPr>
              <a:t>With:</a:t>
            </a:r>
          </a:p>
          <a:p>
            <a:pPr lvl="2">
              <a:lnSpc>
                <a:spcPct val="95000"/>
              </a:lnSpc>
              <a:spcBef>
                <a:spcPts val="0"/>
              </a:spcBef>
            </a:pPr>
            <a:r>
              <a:rPr lang="en-US" sz="2800" dirty="0">
                <a:solidFill>
                  <a:schemeClr val="tx1"/>
                </a:solidFill>
              </a:rPr>
              <a:t>Deuteronomy 6:5-9 – “… these words that I command you today shall be on your heart”</a:t>
            </a:r>
          </a:p>
          <a:p>
            <a:pPr lvl="2">
              <a:lnSpc>
                <a:spcPct val="95000"/>
              </a:lnSpc>
              <a:spcBef>
                <a:spcPts val="0"/>
              </a:spcBef>
            </a:pPr>
            <a:r>
              <a:rPr lang="en-US" sz="2800" dirty="0">
                <a:solidFill>
                  <a:schemeClr val="tx1"/>
                </a:solidFill>
              </a:rPr>
              <a:t>Matthew 6:33 – “… seek first the kingdom of God …”</a:t>
            </a:r>
          </a:p>
        </p:txBody>
      </p:sp>
      <p:sp>
        <p:nvSpPr>
          <p:cNvPr id="4" name="Title 1">
            <a:extLst>
              <a:ext uri="{FF2B5EF4-FFF2-40B4-BE49-F238E27FC236}">
                <a16:creationId xmlns:a16="http://schemas.microsoft.com/office/drawing/2014/main" id="{D9469869-4043-E28F-AD88-7428B923C596}"/>
              </a:ext>
            </a:extLst>
          </p:cNvPr>
          <p:cNvSpPr>
            <a:spLocks noGrp="1"/>
          </p:cNvSpPr>
          <p:nvPr>
            <p:ph type="title"/>
          </p:nvPr>
        </p:nvSpPr>
        <p:spPr>
          <a:xfrm>
            <a:off x="1371600" y="612648"/>
            <a:ext cx="6589199" cy="707886"/>
          </a:xfrm>
        </p:spPr>
        <p:txBody>
          <a:bodyPr>
            <a:spAutoFit/>
          </a:bodyPr>
          <a:lstStyle/>
          <a:p>
            <a:r>
              <a:rPr lang="en-US" sz="4000" b="1" dirty="0">
                <a:solidFill>
                  <a:schemeClr val="tx1"/>
                </a:solidFill>
              </a:rPr>
              <a:t>We Must:</a:t>
            </a:r>
          </a:p>
        </p:txBody>
      </p:sp>
    </p:spTree>
    <p:extLst>
      <p:ext uri="{BB962C8B-B14F-4D97-AF65-F5344CB8AC3E}">
        <p14:creationId xmlns:p14="http://schemas.microsoft.com/office/powerpoint/2010/main" val="1242428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CD71C98-874F-20E1-84F1-78ECB6DD55A2}"/>
              </a:ext>
            </a:extLst>
          </p:cNvPr>
          <p:cNvSpPr>
            <a:spLocks noGrp="1"/>
          </p:cNvSpPr>
          <p:nvPr>
            <p:ph idx="1"/>
          </p:nvPr>
        </p:nvSpPr>
        <p:spPr>
          <a:xfrm>
            <a:off x="1371600" y="1335024"/>
            <a:ext cx="7543800" cy="5042406"/>
          </a:xfrm>
        </p:spPr>
        <p:txBody>
          <a:bodyPr>
            <a:spAutoFit/>
          </a:bodyPr>
          <a:lstStyle/>
          <a:p>
            <a:r>
              <a:rPr lang="en-US" sz="2800" dirty="0">
                <a:solidFill>
                  <a:schemeClr val="tx1"/>
                </a:solidFill>
              </a:rPr>
              <a:t>Help others to know that the Word of God is not a dead letter</a:t>
            </a:r>
          </a:p>
          <a:p>
            <a:pPr lvl="1"/>
            <a:r>
              <a:rPr lang="en-US" sz="2800" dirty="0">
                <a:solidFill>
                  <a:schemeClr val="tx1"/>
                </a:solidFill>
              </a:rPr>
              <a:t>Hebrews 4:12 – “… the word of God is living and active”</a:t>
            </a:r>
          </a:p>
          <a:p>
            <a:pPr lvl="1"/>
            <a:r>
              <a:rPr lang="en-US" sz="2800" dirty="0">
                <a:solidFill>
                  <a:schemeClr val="tx1"/>
                </a:solidFill>
              </a:rPr>
              <a:t>I Peter 1:22-25 – “… the living and abiding word of God”</a:t>
            </a:r>
          </a:p>
          <a:p>
            <a:r>
              <a:rPr lang="en-US" sz="2800" dirty="0">
                <a:solidFill>
                  <a:schemeClr val="tx1"/>
                </a:solidFill>
              </a:rPr>
              <a:t>Test everything</a:t>
            </a:r>
          </a:p>
          <a:p>
            <a:pPr lvl="1"/>
            <a:r>
              <a:rPr lang="en-US" sz="2800" dirty="0">
                <a:solidFill>
                  <a:schemeClr val="tx1"/>
                </a:solidFill>
              </a:rPr>
              <a:t>I John 4:1, 5 – “… test the spirits …”</a:t>
            </a:r>
          </a:p>
          <a:p>
            <a:pPr lvl="1"/>
            <a:r>
              <a:rPr lang="en-US" sz="2800" dirty="0">
                <a:solidFill>
                  <a:schemeClr val="tx1"/>
                </a:solidFill>
              </a:rPr>
              <a:t>I Thessalonians 5:21-22 – “hold fast what is good”</a:t>
            </a:r>
          </a:p>
        </p:txBody>
      </p:sp>
      <p:sp>
        <p:nvSpPr>
          <p:cNvPr id="4" name="Title 1">
            <a:extLst>
              <a:ext uri="{FF2B5EF4-FFF2-40B4-BE49-F238E27FC236}">
                <a16:creationId xmlns:a16="http://schemas.microsoft.com/office/drawing/2014/main" id="{85EC5D41-70F1-05B5-F241-80B0A7AA339E}"/>
              </a:ext>
            </a:extLst>
          </p:cNvPr>
          <p:cNvSpPr>
            <a:spLocks noGrp="1"/>
          </p:cNvSpPr>
          <p:nvPr>
            <p:ph type="title"/>
          </p:nvPr>
        </p:nvSpPr>
        <p:spPr>
          <a:xfrm>
            <a:off x="1371600" y="612648"/>
            <a:ext cx="6589199" cy="707886"/>
          </a:xfrm>
        </p:spPr>
        <p:txBody>
          <a:bodyPr>
            <a:spAutoFit/>
          </a:bodyPr>
          <a:lstStyle/>
          <a:p>
            <a:r>
              <a:rPr lang="en-US" sz="4000" b="1" dirty="0">
                <a:solidFill>
                  <a:schemeClr val="tx1"/>
                </a:solidFill>
              </a:rPr>
              <a:t>We Must:</a:t>
            </a:r>
          </a:p>
        </p:txBody>
      </p:sp>
    </p:spTree>
    <p:extLst>
      <p:ext uri="{BB962C8B-B14F-4D97-AF65-F5344CB8AC3E}">
        <p14:creationId xmlns:p14="http://schemas.microsoft.com/office/powerpoint/2010/main" val="351019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DF9E25-8D9C-C70F-2232-F7CF89A88153}"/>
              </a:ext>
            </a:extLst>
          </p:cNvPr>
          <p:cNvSpPr>
            <a:spLocks noGrp="1"/>
          </p:cNvSpPr>
          <p:nvPr>
            <p:ph idx="1"/>
          </p:nvPr>
        </p:nvSpPr>
        <p:spPr>
          <a:xfrm>
            <a:off x="1371600" y="1335024"/>
            <a:ext cx="7543800" cy="4052391"/>
          </a:xfrm>
        </p:spPr>
        <p:txBody>
          <a:bodyPr>
            <a:spAutoFit/>
          </a:bodyPr>
          <a:lstStyle/>
          <a:p>
            <a:r>
              <a:rPr lang="en-US" sz="2800" dirty="0">
                <a:solidFill>
                  <a:schemeClr val="tx1"/>
                </a:solidFill>
              </a:rPr>
              <a:t>Test everything</a:t>
            </a:r>
          </a:p>
          <a:p>
            <a:pPr lvl="1"/>
            <a:r>
              <a:rPr lang="en-US" sz="2800" dirty="0">
                <a:solidFill>
                  <a:schemeClr val="tx1"/>
                </a:solidFill>
              </a:rPr>
              <a:t>Acts 17:11 – “… to see if these things were so”</a:t>
            </a:r>
          </a:p>
          <a:p>
            <a:r>
              <a:rPr lang="en-US" sz="2800" dirty="0">
                <a:solidFill>
                  <a:schemeClr val="tx1"/>
                </a:solidFill>
              </a:rPr>
              <a:t>Accept truth and reject error</a:t>
            </a:r>
          </a:p>
          <a:p>
            <a:pPr lvl="1"/>
            <a:r>
              <a:rPr lang="en-US" sz="2800" dirty="0">
                <a:solidFill>
                  <a:schemeClr val="tx1"/>
                </a:solidFill>
              </a:rPr>
              <a:t>I Thessalonians 2:13 – “the word of God”</a:t>
            </a:r>
          </a:p>
          <a:p>
            <a:pPr lvl="1"/>
            <a:r>
              <a:rPr lang="en-US" sz="2800" dirty="0">
                <a:solidFill>
                  <a:schemeClr val="tx1"/>
                </a:solidFill>
              </a:rPr>
              <a:t>II Timothy 1:13 – “Follow the pattern of the sound words …”</a:t>
            </a:r>
          </a:p>
        </p:txBody>
      </p:sp>
      <p:sp>
        <p:nvSpPr>
          <p:cNvPr id="4" name="Title 1">
            <a:extLst>
              <a:ext uri="{FF2B5EF4-FFF2-40B4-BE49-F238E27FC236}">
                <a16:creationId xmlns:a16="http://schemas.microsoft.com/office/drawing/2014/main" id="{F758AAE3-F413-A8A5-1472-69C2EA401EBE}"/>
              </a:ext>
            </a:extLst>
          </p:cNvPr>
          <p:cNvSpPr>
            <a:spLocks noGrp="1"/>
          </p:cNvSpPr>
          <p:nvPr>
            <p:ph type="title"/>
          </p:nvPr>
        </p:nvSpPr>
        <p:spPr>
          <a:xfrm>
            <a:off x="1371600" y="612648"/>
            <a:ext cx="6589199" cy="707886"/>
          </a:xfrm>
        </p:spPr>
        <p:txBody>
          <a:bodyPr>
            <a:spAutoFit/>
          </a:bodyPr>
          <a:lstStyle/>
          <a:p>
            <a:r>
              <a:rPr lang="en-US" sz="4000" b="1" dirty="0">
                <a:solidFill>
                  <a:schemeClr val="tx1"/>
                </a:solidFill>
              </a:rPr>
              <a:t>We Must:</a:t>
            </a:r>
          </a:p>
        </p:txBody>
      </p:sp>
    </p:spTree>
    <p:extLst>
      <p:ext uri="{BB962C8B-B14F-4D97-AF65-F5344CB8AC3E}">
        <p14:creationId xmlns:p14="http://schemas.microsoft.com/office/powerpoint/2010/main" val="663510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5BDD8B5-CC03-8FDD-147E-83381623C054}"/>
              </a:ext>
            </a:extLst>
          </p:cNvPr>
          <p:cNvSpPr>
            <a:spLocks noGrp="1"/>
          </p:cNvSpPr>
          <p:nvPr>
            <p:ph idx="1"/>
          </p:nvPr>
        </p:nvSpPr>
        <p:spPr>
          <a:xfrm>
            <a:off x="1371600" y="1335024"/>
            <a:ext cx="7543800" cy="4785926"/>
          </a:xfrm>
        </p:spPr>
        <p:txBody>
          <a:bodyPr>
            <a:spAutoFit/>
          </a:bodyPr>
          <a:lstStyle/>
          <a:p>
            <a:r>
              <a:rPr lang="en-US" sz="2800" dirty="0">
                <a:solidFill>
                  <a:schemeClr val="tx1"/>
                </a:solidFill>
              </a:rPr>
              <a:t>Understand that false teachers leave out what ought to be taught</a:t>
            </a:r>
          </a:p>
          <a:p>
            <a:pPr lvl="1"/>
            <a:r>
              <a:rPr lang="en-US" sz="2800" dirty="0">
                <a:solidFill>
                  <a:schemeClr val="tx1"/>
                </a:solidFill>
              </a:rPr>
              <a:t>II Timothy 4:3-4 – “… teachers to suit their own passions”</a:t>
            </a:r>
          </a:p>
          <a:p>
            <a:pPr lvl="1"/>
            <a:r>
              <a:rPr lang="en-US" sz="2800" dirty="0">
                <a:solidFill>
                  <a:schemeClr val="tx1"/>
                </a:solidFill>
              </a:rPr>
              <a:t>Acts 20:20 – “… I did not shrink from declaring to you anything that was profitable”</a:t>
            </a:r>
          </a:p>
          <a:p>
            <a:pPr lvl="1"/>
            <a:r>
              <a:rPr lang="en-US" sz="2800" dirty="0">
                <a:solidFill>
                  <a:schemeClr val="tx1"/>
                </a:solidFill>
              </a:rPr>
              <a:t>Acts 20:27 – “… I did not shrink from declaring to you the whole counsel of God</a:t>
            </a:r>
          </a:p>
        </p:txBody>
      </p:sp>
      <p:sp>
        <p:nvSpPr>
          <p:cNvPr id="4" name="Title 1">
            <a:extLst>
              <a:ext uri="{FF2B5EF4-FFF2-40B4-BE49-F238E27FC236}">
                <a16:creationId xmlns:a16="http://schemas.microsoft.com/office/drawing/2014/main" id="{4C13C584-5293-574C-D5D7-B981928D4077}"/>
              </a:ext>
            </a:extLst>
          </p:cNvPr>
          <p:cNvSpPr>
            <a:spLocks noGrp="1"/>
          </p:cNvSpPr>
          <p:nvPr>
            <p:ph type="title"/>
          </p:nvPr>
        </p:nvSpPr>
        <p:spPr>
          <a:xfrm>
            <a:off x="1371600" y="612648"/>
            <a:ext cx="6589199" cy="707886"/>
          </a:xfrm>
        </p:spPr>
        <p:txBody>
          <a:bodyPr>
            <a:spAutoFit/>
          </a:bodyPr>
          <a:lstStyle/>
          <a:p>
            <a:r>
              <a:rPr lang="en-US" sz="4000" b="1" dirty="0">
                <a:solidFill>
                  <a:schemeClr val="tx1"/>
                </a:solidFill>
              </a:rPr>
              <a:t>We Must:</a:t>
            </a:r>
          </a:p>
        </p:txBody>
      </p:sp>
    </p:spTree>
    <p:extLst>
      <p:ext uri="{BB962C8B-B14F-4D97-AF65-F5344CB8AC3E}">
        <p14:creationId xmlns:p14="http://schemas.microsoft.com/office/powerpoint/2010/main" val="1237474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5"/>
          <p:cNvSpPr txBox="1">
            <a:spLocks noChangeArrowheads="1"/>
          </p:cNvSpPr>
          <p:nvPr/>
        </p:nvSpPr>
        <p:spPr bwMode="auto">
          <a:xfrm>
            <a:off x="135103" y="1107667"/>
            <a:ext cx="178674" cy="443247"/>
          </a:xfrm>
          <a:prstGeom prst="rect">
            <a:avLst/>
          </a:prstGeom>
          <a:noFill/>
          <a:ln w="9525">
            <a:noFill/>
            <a:miter lim="800000"/>
            <a:headEnd/>
            <a:tailEnd/>
          </a:ln>
        </p:spPr>
        <p:txBody>
          <a:bodyPr wrap="none" lIns="88441" tIns="44220" rIns="88441" bIns="4422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300" b="0" i="1" u="none" strike="noStrike" kern="1200" cap="none" spc="0" normalizeH="0" baseline="0" noProof="0" dirty="0">
              <a:ln>
                <a:noFill/>
              </a:ln>
              <a:solidFill>
                <a:srgbClr val="000099"/>
              </a:solidFill>
              <a:effectLst/>
              <a:uLnTx/>
              <a:uFillTx/>
              <a:latin typeface="Arial"/>
              <a:ea typeface="+mn-ea"/>
              <a:cs typeface="+mn-cs"/>
            </a:endParaRPr>
          </a:p>
        </p:txBody>
      </p:sp>
      <p:sp>
        <p:nvSpPr>
          <p:cNvPr id="347158" name="Rectangle 22"/>
          <p:cNvSpPr>
            <a:spLocks noGrp="1" noChangeArrowheads="1"/>
          </p:cNvSpPr>
          <p:nvPr>
            <p:ph type="body" idx="1"/>
          </p:nvPr>
        </p:nvSpPr>
        <p:spPr>
          <a:xfrm>
            <a:off x="1371600" y="1371600"/>
            <a:ext cx="7543800" cy="5447645"/>
          </a:xfrm>
        </p:spPr>
        <p:txBody>
          <a:bodyPr wrap="square" anchor="t" anchorCtr="0">
            <a:spAutoFit/>
          </a:bodyPr>
          <a:lstStyle/>
          <a:p>
            <a:pPr marL="0" indent="0">
              <a:lnSpc>
                <a:spcPct val="100000"/>
              </a:lnSpc>
              <a:spcBef>
                <a:spcPts val="0"/>
              </a:spcBef>
              <a:spcAft>
                <a:spcPts val="0"/>
              </a:spcAft>
              <a:buClr>
                <a:schemeClr val="bg1"/>
              </a:buClr>
              <a:buSzPct val="100000"/>
              <a:buNone/>
            </a:pPr>
            <a:r>
              <a:rPr lang="en-US" sz="3200" b="1" dirty="0">
                <a:solidFill>
                  <a:schemeClr val="tx1"/>
                </a:solidFill>
                <a:latin typeface="Corbel" panose="020B0503020204020204" pitchFamily="34" charset="0"/>
                <a:cs typeface="Arial" panose="020B0604020202020204" pitchFamily="34" charset="0"/>
              </a:rPr>
              <a:t>Hear the Word of God</a:t>
            </a:r>
            <a:endParaRPr lang="en-US" sz="2800" b="1" dirty="0">
              <a:solidFill>
                <a:schemeClr val="tx1"/>
              </a:solidFill>
              <a:latin typeface="Corbel" panose="020B0503020204020204" pitchFamily="34" charset="0"/>
              <a:cs typeface="Arial" panose="020B0604020202020204" pitchFamily="34" charset="0"/>
            </a:endParaRPr>
          </a:p>
          <a:p>
            <a:pPr lvl="1">
              <a:lnSpc>
                <a:spcPct val="100000"/>
              </a:lnSpc>
              <a:spcBef>
                <a:spcPts val="0"/>
              </a:spcBef>
              <a:spcAft>
                <a:spcPts val="0"/>
              </a:spcAft>
              <a:buClr>
                <a:srgbClr val="0E2331"/>
              </a:buClr>
              <a:buSzPct val="100000"/>
              <a:buFont typeface="Arial" panose="020B0604020202020204" pitchFamily="34" charset="0"/>
              <a:buChar char="►"/>
            </a:pPr>
            <a:r>
              <a:rPr lang="en-US" sz="2800" dirty="0">
                <a:solidFill>
                  <a:schemeClr val="tx1"/>
                </a:solidFill>
                <a:latin typeface="Corbel" panose="020B0503020204020204" pitchFamily="34" charset="0"/>
                <a:cs typeface="Arial" panose="020B0604020202020204" pitchFamily="34" charset="0"/>
              </a:rPr>
              <a:t>James 1:21 – “… receive with meekness the implanted word, which is able to save your souls.”</a:t>
            </a:r>
          </a:p>
          <a:p>
            <a:pPr lvl="1">
              <a:lnSpc>
                <a:spcPct val="100000"/>
              </a:lnSpc>
              <a:spcBef>
                <a:spcPts val="0"/>
              </a:spcBef>
              <a:spcAft>
                <a:spcPts val="0"/>
              </a:spcAft>
              <a:buClr>
                <a:schemeClr val="bg1"/>
              </a:buClr>
              <a:buSzPct val="100000"/>
              <a:buFont typeface="Arial" panose="020B0604020202020204" pitchFamily="34" charset="0"/>
              <a:buChar char="•"/>
            </a:pPr>
            <a:endParaRPr lang="en-US" sz="2800" dirty="0">
              <a:solidFill>
                <a:schemeClr val="tx1"/>
              </a:solidFill>
              <a:latin typeface="Corbel" panose="020B0503020204020204" pitchFamily="34" charset="0"/>
              <a:cs typeface="Arial" panose="020B0604020202020204" pitchFamily="34" charset="0"/>
            </a:endParaRPr>
          </a:p>
          <a:p>
            <a:pPr marL="0" indent="0">
              <a:lnSpc>
                <a:spcPct val="100000"/>
              </a:lnSpc>
              <a:spcBef>
                <a:spcPts val="0"/>
              </a:spcBef>
              <a:spcAft>
                <a:spcPts val="0"/>
              </a:spcAft>
              <a:buClr>
                <a:schemeClr val="bg1"/>
              </a:buClr>
              <a:buSzPct val="100000"/>
              <a:buNone/>
            </a:pPr>
            <a:r>
              <a:rPr lang="en-US" sz="3200" b="1" dirty="0">
                <a:solidFill>
                  <a:schemeClr val="tx1"/>
                </a:solidFill>
                <a:latin typeface="Corbel" panose="020B0503020204020204" pitchFamily="34" charset="0"/>
                <a:cs typeface="Arial" panose="020B0604020202020204" pitchFamily="34" charset="0"/>
              </a:rPr>
              <a:t>Believe the Gospel message about Jesus</a:t>
            </a:r>
            <a:endParaRPr lang="en-US" sz="2800" b="1" dirty="0">
              <a:solidFill>
                <a:schemeClr val="tx1"/>
              </a:solidFill>
              <a:latin typeface="Corbel" panose="020B0503020204020204" pitchFamily="34" charset="0"/>
              <a:cs typeface="Arial" panose="020B0604020202020204" pitchFamily="34" charset="0"/>
            </a:endParaRPr>
          </a:p>
          <a:p>
            <a:pPr marL="346075">
              <a:lnSpc>
                <a:spcPct val="100000"/>
              </a:lnSpc>
              <a:spcBef>
                <a:spcPts val="0"/>
              </a:spcBef>
              <a:spcAft>
                <a:spcPts val="0"/>
              </a:spcAft>
              <a:buClr>
                <a:schemeClr val="tx1"/>
              </a:buClr>
              <a:buSzPct val="100000"/>
              <a:buFont typeface="Arial" panose="020B0604020202020204" pitchFamily="34" charset="0"/>
              <a:buChar char="►"/>
            </a:pPr>
            <a:r>
              <a:rPr lang="en-US" sz="2800" dirty="0">
                <a:solidFill>
                  <a:schemeClr val="tx1"/>
                </a:solidFill>
                <a:latin typeface="Corbel" panose="020B0503020204020204" pitchFamily="34" charset="0"/>
                <a:cs typeface="Arial" panose="020B0604020202020204" pitchFamily="34" charset="0"/>
              </a:rPr>
              <a:t>I John 3:23-24 – “… that we believe in the name of his Son Jesus Christ …”</a:t>
            </a:r>
          </a:p>
          <a:p>
            <a:pPr marL="0" indent="0">
              <a:lnSpc>
                <a:spcPct val="100000"/>
              </a:lnSpc>
              <a:spcBef>
                <a:spcPts val="0"/>
              </a:spcBef>
              <a:spcAft>
                <a:spcPts val="0"/>
              </a:spcAft>
              <a:buClr>
                <a:schemeClr val="bg1"/>
              </a:buClr>
              <a:buSzPct val="100000"/>
              <a:buNone/>
            </a:pPr>
            <a:endParaRPr lang="en-US" sz="2800" b="1" dirty="0">
              <a:solidFill>
                <a:schemeClr val="tx1"/>
              </a:solidFill>
              <a:latin typeface="Corbel" panose="020B0503020204020204" pitchFamily="34" charset="0"/>
              <a:cs typeface="Arial" panose="020B0604020202020204" pitchFamily="34" charset="0"/>
            </a:endParaRPr>
          </a:p>
          <a:p>
            <a:pPr marL="0" indent="0">
              <a:lnSpc>
                <a:spcPct val="100000"/>
              </a:lnSpc>
              <a:spcBef>
                <a:spcPts val="0"/>
              </a:spcBef>
              <a:spcAft>
                <a:spcPts val="0"/>
              </a:spcAft>
              <a:buClr>
                <a:schemeClr val="bg1"/>
              </a:buClr>
              <a:buSzPct val="100000"/>
              <a:buNone/>
            </a:pPr>
            <a:r>
              <a:rPr lang="en-US" sz="3200" b="1" dirty="0">
                <a:solidFill>
                  <a:schemeClr val="tx1"/>
                </a:solidFill>
                <a:latin typeface="Corbel" panose="020B0503020204020204" pitchFamily="34" charset="0"/>
                <a:cs typeface="Arial" panose="020B0604020202020204" pitchFamily="34" charset="0"/>
              </a:rPr>
              <a:t>Repent of your sins</a:t>
            </a:r>
            <a:endParaRPr lang="en-US" sz="2800" b="1" dirty="0">
              <a:solidFill>
                <a:schemeClr val="tx1"/>
              </a:solidFill>
              <a:latin typeface="Corbel" panose="020B0503020204020204" pitchFamily="34" charset="0"/>
              <a:cs typeface="Arial" panose="020B0604020202020204" pitchFamily="34" charset="0"/>
            </a:endParaRPr>
          </a:p>
          <a:p>
            <a:pPr marL="346075" lvl="1" indent="-3175">
              <a:lnSpc>
                <a:spcPct val="100000"/>
              </a:lnSpc>
              <a:spcBef>
                <a:spcPts val="0"/>
              </a:spcBef>
              <a:spcAft>
                <a:spcPts val="0"/>
              </a:spcAft>
              <a:buClr>
                <a:schemeClr val="tx1"/>
              </a:buClr>
              <a:buSzPct val="100000"/>
              <a:buFont typeface="Arial" panose="020B0604020202020204" pitchFamily="34" charset="0"/>
              <a:buChar char="►"/>
            </a:pPr>
            <a:r>
              <a:rPr lang="en-US" sz="2800" dirty="0">
                <a:solidFill>
                  <a:schemeClr val="tx1"/>
                </a:solidFill>
                <a:latin typeface="Corbel" panose="020B0503020204020204" pitchFamily="34" charset="0"/>
                <a:cs typeface="Arial" panose="020B0604020202020204" pitchFamily="34" charset="0"/>
              </a:rPr>
              <a:t>Acts 3:19 – “Repent therefore, and turn again, that your sins may be blotted out”</a:t>
            </a:r>
          </a:p>
        </p:txBody>
      </p:sp>
      <p:sp>
        <p:nvSpPr>
          <p:cNvPr id="2" name="object 2" descr="$PPTXTitle">
            <a:extLst>
              <a:ext uri="{FF2B5EF4-FFF2-40B4-BE49-F238E27FC236}">
                <a16:creationId xmlns:a16="http://schemas.microsoft.com/office/drawing/2014/main" id="{399C8FA8-9D34-B547-3CED-B360B12F7AC3}"/>
              </a:ext>
            </a:extLst>
          </p:cNvPr>
          <p:cNvSpPr txBox="1">
            <a:spLocks noChangeAspect="1"/>
          </p:cNvSpPr>
          <p:nvPr/>
        </p:nvSpPr>
        <p:spPr>
          <a:xfrm>
            <a:off x="1371600" y="532356"/>
            <a:ext cx="7315200" cy="836287"/>
          </a:xfrm>
          <a:prstGeom prst="rect">
            <a:avLst/>
          </a:prstGeom>
          <a:ln w="28575">
            <a:noFill/>
          </a:ln>
        </p:spPr>
        <p:txBody>
          <a:bodyPr vert="horz" wrap="square" lIns="0" tIns="96679" rIns="182880" bIns="0" rtlCol="0">
            <a:spAutoFit/>
          </a:bodyPr>
          <a:lstStyle>
            <a:lvl1pPr>
              <a:defRPr sz="5400" b="0" i="0">
                <a:solidFill>
                  <a:schemeClr val="bg1"/>
                </a:solidFill>
                <a:latin typeface="Century Schoolbook"/>
                <a:ea typeface="+mj-ea"/>
                <a:cs typeface="Century Schoolbook"/>
              </a:defRPr>
            </a:lvl1pPr>
          </a:lstStyle>
          <a:p>
            <a:pPr>
              <a:spcBef>
                <a:spcPts val="761"/>
              </a:spcBef>
            </a:pPr>
            <a:r>
              <a:rPr lang="en-US" sz="4800" b="1" kern="0" dirty="0">
                <a:solidFill>
                  <a:schemeClr val="tx1"/>
                </a:solidFill>
                <a:latin typeface="Corbel" panose="020B0503020204020204" pitchFamily="34" charset="0"/>
              </a:rPr>
              <a:t>Obeying The Gospel</a:t>
            </a:r>
          </a:p>
        </p:txBody>
      </p:sp>
    </p:spTree>
    <p:extLst>
      <p:ext uri="{BB962C8B-B14F-4D97-AF65-F5344CB8AC3E}">
        <p14:creationId xmlns:p14="http://schemas.microsoft.com/office/powerpoint/2010/main" val="935559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715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715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4715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715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7158">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715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58"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5"/>
          <p:cNvSpPr txBox="1">
            <a:spLocks noChangeArrowheads="1"/>
          </p:cNvSpPr>
          <p:nvPr/>
        </p:nvSpPr>
        <p:spPr bwMode="auto">
          <a:xfrm>
            <a:off x="135103" y="1107667"/>
            <a:ext cx="178674" cy="443247"/>
          </a:xfrm>
          <a:prstGeom prst="rect">
            <a:avLst/>
          </a:prstGeom>
          <a:noFill/>
          <a:ln w="9525">
            <a:noFill/>
            <a:miter lim="800000"/>
            <a:headEnd/>
            <a:tailEnd/>
          </a:ln>
        </p:spPr>
        <p:txBody>
          <a:bodyPr wrap="none" lIns="88441" tIns="44220" rIns="88441" bIns="4422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2300" b="0" i="1" u="none" strike="noStrike" kern="1200" cap="none" spc="0" normalizeH="0" baseline="0" noProof="0" dirty="0">
              <a:ln>
                <a:noFill/>
              </a:ln>
              <a:solidFill>
                <a:srgbClr val="000099"/>
              </a:solidFill>
              <a:effectLst/>
              <a:uLnTx/>
              <a:uFillTx/>
              <a:latin typeface="Arial"/>
              <a:ea typeface="+mn-ea"/>
              <a:cs typeface="+mn-cs"/>
            </a:endParaRPr>
          </a:p>
        </p:txBody>
      </p:sp>
      <p:sp>
        <p:nvSpPr>
          <p:cNvPr id="347158" name="Rectangle 22"/>
          <p:cNvSpPr>
            <a:spLocks noGrp="1" noChangeArrowheads="1"/>
          </p:cNvSpPr>
          <p:nvPr>
            <p:ph type="body" idx="1"/>
          </p:nvPr>
        </p:nvSpPr>
        <p:spPr>
          <a:xfrm>
            <a:off x="1371600" y="1371600"/>
            <a:ext cx="7543800" cy="5447645"/>
          </a:xfrm>
        </p:spPr>
        <p:txBody>
          <a:bodyPr wrap="square" anchor="t" anchorCtr="0">
            <a:spAutoFit/>
          </a:bodyPr>
          <a:lstStyle/>
          <a:p>
            <a:pPr marL="0" indent="0">
              <a:lnSpc>
                <a:spcPct val="100000"/>
              </a:lnSpc>
              <a:spcBef>
                <a:spcPts val="0"/>
              </a:spcBef>
              <a:spcAft>
                <a:spcPts val="0"/>
              </a:spcAft>
              <a:buClr>
                <a:schemeClr val="bg1"/>
              </a:buClr>
              <a:buSzPct val="100000"/>
              <a:buNone/>
            </a:pPr>
            <a:r>
              <a:rPr lang="en-US" sz="3200" b="1" dirty="0">
                <a:solidFill>
                  <a:schemeClr val="tx1"/>
                </a:solidFill>
                <a:latin typeface="Corbel" panose="020B0503020204020204" pitchFamily="34" charset="0"/>
                <a:cs typeface="Arial" panose="020B0604020202020204" pitchFamily="34" charset="0"/>
              </a:rPr>
              <a:t>Confess that Jesus is the Son of God</a:t>
            </a:r>
            <a:endParaRPr lang="en-US" sz="2800" b="1" dirty="0">
              <a:solidFill>
                <a:schemeClr val="tx1"/>
              </a:solidFill>
              <a:latin typeface="Corbel" panose="020B0503020204020204" pitchFamily="34" charset="0"/>
              <a:cs typeface="Arial" panose="020B0604020202020204" pitchFamily="34" charset="0"/>
            </a:endParaRPr>
          </a:p>
          <a:p>
            <a:pPr lvl="1">
              <a:lnSpc>
                <a:spcPct val="100000"/>
              </a:lnSpc>
              <a:spcBef>
                <a:spcPts val="0"/>
              </a:spcBef>
              <a:spcAft>
                <a:spcPts val="0"/>
              </a:spcAft>
              <a:buClr>
                <a:srgbClr val="0E2331"/>
              </a:buClr>
              <a:buSzPct val="100000"/>
              <a:buFont typeface="Arial" panose="020B0604020202020204" pitchFamily="34" charset="0"/>
              <a:buChar char="►"/>
            </a:pPr>
            <a:r>
              <a:rPr lang="en-US" sz="2800" dirty="0">
                <a:solidFill>
                  <a:schemeClr val="tx1"/>
                </a:solidFill>
                <a:latin typeface="Corbel" panose="020B0503020204020204" pitchFamily="34" charset="0"/>
                <a:cs typeface="Arial" panose="020B0604020202020204" pitchFamily="34" charset="0"/>
              </a:rPr>
              <a:t>Matthew 10:32 – “Every one therefore who shall confess me before men, him will I also confess before my Father who is in heaven.”</a:t>
            </a:r>
          </a:p>
          <a:p>
            <a:pPr marL="457200" lvl="1" indent="0">
              <a:lnSpc>
                <a:spcPct val="100000"/>
              </a:lnSpc>
              <a:spcBef>
                <a:spcPts val="0"/>
              </a:spcBef>
              <a:spcAft>
                <a:spcPts val="0"/>
              </a:spcAft>
              <a:buClr>
                <a:schemeClr val="tx1"/>
              </a:buClr>
              <a:buSzPct val="100000"/>
              <a:buNone/>
            </a:pPr>
            <a:endParaRPr lang="en-US" sz="2800" dirty="0">
              <a:solidFill>
                <a:schemeClr val="tx1"/>
              </a:solidFill>
              <a:latin typeface="Corbel" panose="020B0503020204020204" pitchFamily="34" charset="0"/>
              <a:cs typeface="Arial" panose="020B0604020202020204" pitchFamily="34" charset="0"/>
            </a:endParaRPr>
          </a:p>
          <a:p>
            <a:pPr marL="0" indent="0">
              <a:lnSpc>
                <a:spcPct val="100000"/>
              </a:lnSpc>
              <a:spcBef>
                <a:spcPts val="0"/>
              </a:spcBef>
              <a:spcAft>
                <a:spcPts val="0"/>
              </a:spcAft>
              <a:buClrTx/>
              <a:buSzPct val="100000"/>
              <a:buNone/>
            </a:pPr>
            <a:r>
              <a:rPr lang="en-US" sz="3200" b="1" dirty="0">
                <a:solidFill>
                  <a:schemeClr val="tx1"/>
                </a:solidFill>
                <a:latin typeface="Corbel" panose="020B0503020204020204" pitchFamily="34" charset="0"/>
                <a:cs typeface="Arial" panose="020B0604020202020204" pitchFamily="34" charset="0"/>
              </a:rPr>
              <a:t>Be immersed in water</a:t>
            </a:r>
            <a:endParaRPr lang="en-US" sz="2800" b="1" dirty="0">
              <a:solidFill>
                <a:schemeClr val="tx1"/>
              </a:solidFill>
              <a:latin typeface="Corbel" panose="020B0503020204020204" pitchFamily="34" charset="0"/>
              <a:cs typeface="Arial" panose="020B0604020202020204" pitchFamily="34" charset="0"/>
            </a:endParaRPr>
          </a:p>
          <a:p>
            <a:pPr marL="346075" lvl="1" indent="-3175">
              <a:lnSpc>
                <a:spcPct val="100000"/>
              </a:lnSpc>
              <a:spcBef>
                <a:spcPts val="0"/>
              </a:spcBef>
              <a:spcAft>
                <a:spcPts val="0"/>
              </a:spcAft>
              <a:buClr>
                <a:schemeClr val="tx1"/>
              </a:buClr>
              <a:buSzPct val="100000"/>
              <a:buFont typeface="Arial" panose="020B0604020202020204" pitchFamily="34" charset="0"/>
              <a:buChar char="►"/>
            </a:pPr>
            <a:r>
              <a:rPr lang="en-US" sz="2800" dirty="0">
                <a:solidFill>
                  <a:schemeClr val="tx1"/>
                </a:solidFill>
                <a:latin typeface="Corbel" panose="020B0503020204020204" pitchFamily="34" charset="0"/>
                <a:cs typeface="Arial" panose="020B0604020202020204" pitchFamily="34" charset="0"/>
              </a:rPr>
              <a:t>Mark 16:15-16 – “Whoever believes and is baptized will be saved …”</a:t>
            </a:r>
          </a:p>
          <a:p>
            <a:pPr marL="457200" lvl="1" indent="0">
              <a:lnSpc>
                <a:spcPct val="100000"/>
              </a:lnSpc>
              <a:spcBef>
                <a:spcPts val="0"/>
              </a:spcBef>
              <a:spcAft>
                <a:spcPts val="0"/>
              </a:spcAft>
              <a:buSzPct val="100000"/>
              <a:buNone/>
            </a:pPr>
            <a:endParaRPr lang="en-US" sz="2800" dirty="0">
              <a:solidFill>
                <a:schemeClr val="tx1"/>
              </a:solidFill>
              <a:latin typeface="Corbel" panose="020B0503020204020204" pitchFamily="34" charset="0"/>
              <a:cs typeface="Arial" panose="020B0604020202020204" pitchFamily="34" charset="0"/>
            </a:endParaRPr>
          </a:p>
          <a:p>
            <a:pPr marL="0" indent="0">
              <a:lnSpc>
                <a:spcPct val="100000"/>
              </a:lnSpc>
              <a:spcBef>
                <a:spcPts val="0"/>
              </a:spcBef>
              <a:spcAft>
                <a:spcPts val="0"/>
              </a:spcAft>
              <a:buClrTx/>
              <a:buSzPct val="100000"/>
              <a:buNone/>
            </a:pPr>
            <a:r>
              <a:rPr lang="en-US" sz="3200" b="1" dirty="0">
                <a:solidFill>
                  <a:schemeClr val="tx1"/>
                </a:solidFill>
                <a:latin typeface="Corbel" panose="020B0503020204020204" pitchFamily="34" charset="0"/>
                <a:cs typeface="Arial" panose="020B0604020202020204" pitchFamily="34" charset="0"/>
              </a:rPr>
              <a:t>Remain faithful</a:t>
            </a:r>
            <a:endParaRPr lang="en-US" sz="2800" b="1" dirty="0">
              <a:solidFill>
                <a:schemeClr val="tx1"/>
              </a:solidFill>
              <a:latin typeface="Corbel" panose="020B0503020204020204" pitchFamily="34" charset="0"/>
              <a:cs typeface="Arial" panose="020B0604020202020204" pitchFamily="34" charset="0"/>
            </a:endParaRPr>
          </a:p>
          <a:p>
            <a:pPr marL="346075" lvl="1" indent="-3175">
              <a:lnSpc>
                <a:spcPct val="100000"/>
              </a:lnSpc>
              <a:spcBef>
                <a:spcPts val="0"/>
              </a:spcBef>
              <a:spcAft>
                <a:spcPts val="0"/>
              </a:spcAft>
              <a:buClr>
                <a:schemeClr val="tx1"/>
              </a:buClr>
              <a:buSzPct val="100000"/>
              <a:buFont typeface="Arial" panose="020B0604020202020204" pitchFamily="34" charset="0"/>
              <a:buChar char="►"/>
            </a:pPr>
            <a:r>
              <a:rPr lang="en-US" sz="2800" dirty="0">
                <a:solidFill>
                  <a:schemeClr val="tx1"/>
                </a:solidFill>
                <a:latin typeface="Corbel" panose="020B0503020204020204" pitchFamily="34" charset="0"/>
                <a:cs typeface="Arial" panose="020B0604020202020204" pitchFamily="34" charset="0"/>
              </a:rPr>
              <a:t>Matthew 7:21 – “… the one who does the will of my Father …”</a:t>
            </a:r>
          </a:p>
        </p:txBody>
      </p:sp>
      <p:sp>
        <p:nvSpPr>
          <p:cNvPr id="2" name="object 2" descr="$PPTXTitle">
            <a:extLst>
              <a:ext uri="{FF2B5EF4-FFF2-40B4-BE49-F238E27FC236}">
                <a16:creationId xmlns:a16="http://schemas.microsoft.com/office/drawing/2014/main" id="{7A12CD45-5654-FFF5-834D-038B37AC49FF}"/>
              </a:ext>
            </a:extLst>
          </p:cNvPr>
          <p:cNvSpPr txBox="1">
            <a:spLocks noChangeAspect="1"/>
          </p:cNvSpPr>
          <p:nvPr/>
        </p:nvSpPr>
        <p:spPr>
          <a:xfrm>
            <a:off x="1371600" y="530352"/>
            <a:ext cx="7315200" cy="836287"/>
          </a:xfrm>
          <a:prstGeom prst="rect">
            <a:avLst/>
          </a:prstGeom>
          <a:ln w="28575">
            <a:noFill/>
          </a:ln>
        </p:spPr>
        <p:txBody>
          <a:bodyPr vert="horz" wrap="square" lIns="0" tIns="96679" rIns="182880" bIns="0" rtlCol="0">
            <a:spAutoFit/>
          </a:bodyPr>
          <a:lstStyle>
            <a:lvl1pPr>
              <a:defRPr sz="5400" b="0" i="0">
                <a:solidFill>
                  <a:schemeClr val="bg1"/>
                </a:solidFill>
                <a:latin typeface="Century Schoolbook"/>
                <a:ea typeface="+mj-ea"/>
                <a:cs typeface="Century Schoolbook"/>
              </a:defRPr>
            </a:lvl1pPr>
          </a:lstStyle>
          <a:p>
            <a:pPr>
              <a:spcBef>
                <a:spcPts val="761"/>
              </a:spcBef>
            </a:pPr>
            <a:r>
              <a:rPr lang="en-US" sz="4800" b="1" kern="0" dirty="0">
                <a:solidFill>
                  <a:schemeClr val="tx1"/>
                </a:solidFill>
                <a:latin typeface="Corbel" panose="020B0503020204020204" pitchFamily="34" charset="0"/>
              </a:rPr>
              <a:t>Obeying The Gospel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4715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715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4715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715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47158">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4715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7158" grpId="0" uiExpand="1" build="p"/>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1662</TotalTime>
  <Words>4409</Words>
  <Application>Microsoft Office PowerPoint</Application>
  <PresentationFormat>On-screen Show (4:3)</PresentationFormat>
  <Paragraphs>225</Paragraphs>
  <Slides>14</Slides>
  <Notes>14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14</vt:i4>
      </vt:variant>
    </vt:vector>
  </HeadingPairs>
  <TitlesOfParts>
    <vt:vector size="20" baseType="lpstr">
      <vt:lpstr>Aptos</vt:lpstr>
      <vt:lpstr>Arial</vt:lpstr>
      <vt:lpstr>Century Gothic</vt:lpstr>
      <vt:lpstr>Corbel</vt:lpstr>
      <vt:lpstr>Wingdings 3</vt:lpstr>
      <vt:lpstr>Wisp</vt:lpstr>
      <vt:lpstr>What Satan Does About The Word Of God</vt:lpstr>
      <vt:lpstr>Introduction</vt:lpstr>
      <vt:lpstr>We Are To Be Prepared For Warfare</vt:lpstr>
      <vt:lpstr>Satan Will:</vt:lpstr>
      <vt:lpstr>Satan Will:</vt:lpstr>
      <vt:lpstr>Satan Will:</vt:lpstr>
      <vt:lpstr>Satan Will:</vt:lpstr>
      <vt:lpstr>Satan Will:</vt:lpstr>
      <vt:lpstr>We Must:</vt:lpstr>
      <vt:lpstr>We Must:</vt:lpstr>
      <vt:lpstr>We Must:</vt:lpstr>
      <vt:lpstr>We Must: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Satan Does About The Word Of God</dc:title>
  <dc:creator>Richard Lidh; Gailen Evans</dc:creator>
  <cp:lastModifiedBy>Richard Lidh</cp:lastModifiedBy>
  <cp:revision>9</cp:revision>
  <cp:lastPrinted>2026-05-02T22:03:32Z</cp:lastPrinted>
  <dcterms:created xsi:type="dcterms:W3CDTF">2026-05-01T19:45:56Z</dcterms:created>
  <dcterms:modified xsi:type="dcterms:W3CDTF">2026-10-09T18:20:35Z</dcterms:modified>
</cp:coreProperties>
</file>